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ink/ink1.xml" ContentType="application/inkml+xml"/>
  <Override PartName="/ppt/notesSlides/notesSlide9.xml" ContentType="application/vnd.openxmlformats-officedocument.presentationml.notesSlide+xml"/>
  <Override PartName="/ppt/ink/ink2.xml" ContentType="application/inkml+xml"/>
  <Override PartName="/ppt/notesSlides/notesSlide10.xml" ContentType="application/vnd.openxmlformats-officedocument.presentationml.notesSlide+xml"/>
  <Override PartName="/ppt/ink/ink3.xml" ContentType="application/inkml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16"/>
  </p:notesMasterIdLst>
  <p:sldIdLst>
    <p:sldId id="256" r:id="rId2"/>
    <p:sldId id="285" r:id="rId3"/>
    <p:sldId id="257" r:id="rId4"/>
    <p:sldId id="277" r:id="rId5"/>
    <p:sldId id="278" r:id="rId6"/>
    <p:sldId id="258" r:id="rId7"/>
    <p:sldId id="279" r:id="rId8"/>
    <p:sldId id="268" r:id="rId9"/>
    <p:sldId id="280" r:id="rId10"/>
    <p:sldId id="282" r:id="rId11"/>
    <p:sldId id="281" r:id="rId12"/>
    <p:sldId id="283" r:id="rId13"/>
    <p:sldId id="284" r:id="rId14"/>
    <p:sldId id="266" r:id="rId15"/>
  </p:sldIdLst>
  <p:sldSz cx="12192000" cy="6858000"/>
  <p:notesSz cx="6858000" cy="9144000"/>
  <p:embeddedFontLst>
    <p:embeddedFont>
      <p:font typeface="Didact Gothic" panose="00000500000000000000" pitchFamily="2" charset="0"/>
      <p:regular r:id="rId17"/>
    </p:embeddedFont>
    <p:embeddedFont>
      <p:font typeface="DM Sans" pitchFamily="2" charset="0"/>
      <p:regular r:id="rId18"/>
      <p:bold r:id="rId19"/>
      <p:italic r:id="rId20"/>
      <p:boldItalic r:id="rId21"/>
    </p:embeddedFont>
    <p:embeddedFont>
      <p:font typeface="DM Sans Black" panose="020B0604020202020204" charset="0"/>
      <p:bold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747775"/>
          </p15:clr>
        </p15:guide>
        <p15:guide id="2" pos="384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88191" autoAdjust="0"/>
  </p:normalViewPr>
  <p:slideViewPr>
    <p:cSldViewPr snapToGrid="0">
      <p:cViewPr varScale="1">
        <p:scale>
          <a:sx n="75" d="100"/>
          <a:sy n="75" d="100"/>
        </p:scale>
        <p:origin x="835" y="67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1-29T22:09:31.503"/>
    </inkml:context>
    <inkml:brush xml:id="br0">
      <inkml:brushProperty name="width" value="0.2" units="cm"/>
      <inkml:brushProperty name="height" value="0.2" units="cm"/>
      <inkml:brushProperty name="color" value="#00A0D7"/>
    </inkml:brush>
  </inkml:definitions>
  <inkml:trace contextRef="#ctx0" brushRef="#br0">0 27 24575,'0'-9'0,"0"-9"0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1-29T22:09:31.503"/>
    </inkml:context>
    <inkml:brush xml:id="br0">
      <inkml:brushProperty name="width" value="0.2" units="cm"/>
      <inkml:brushProperty name="height" value="0.2" units="cm"/>
      <inkml:brushProperty name="color" value="#00A0D7"/>
    </inkml:brush>
  </inkml:definitions>
  <inkml:trace contextRef="#ctx0" brushRef="#br0">0 27 24575,'0'-9'0,"0"-9"0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1-29T22:09:31.503"/>
    </inkml:context>
    <inkml:brush xml:id="br0">
      <inkml:brushProperty name="width" value="0.2" units="cm"/>
      <inkml:brushProperty name="height" value="0.2" units="cm"/>
      <inkml:brushProperty name="color" value="#00A0D7"/>
    </inkml:brush>
  </inkml:definitions>
  <inkml:trace contextRef="#ctx0" brushRef="#br0">0 27 24575,'0'-9'0,"0"-9"0</inkml:trace>
</inkml:ink>
</file>

<file path=ppt/media/hdphoto1.wdp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1eb205fd2b6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1eb205fd2b6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Expand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04617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simplify</a:t>
            </a:r>
          </a:p>
        </p:txBody>
      </p:sp>
    </p:spTree>
    <p:extLst>
      <p:ext uri="{BB962C8B-B14F-4D97-AF65-F5344CB8AC3E}">
        <p14:creationId xmlns:p14="http://schemas.microsoft.com/office/powerpoint/2010/main" val="5823385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you’re left with something very similar to the building energy efficiency system.</a:t>
            </a:r>
          </a:p>
        </p:txBody>
      </p:sp>
    </p:spTree>
    <p:extLst>
      <p:ext uri="{BB962C8B-B14F-4D97-AF65-F5344CB8AC3E}">
        <p14:creationId xmlns:p14="http://schemas.microsoft.com/office/powerpoint/2010/main" val="31373749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increase the effectiveness of this system, the next step would be to consider a larger data set. However, this information can still be used to help contractors and city officials assess the environmental impact that building a road may have.</a:t>
            </a:r>
          </a:p>
        </p:txBody>
      </p:sp>
    </p:spTree>
    <p:extLst>
      <p:ext uri="{BB962C8B-B14F-4D97-AF65-F5344CB8AC3E}">
        <p14:creationId xmlns:p14="http://schemas.microsoft.com/office/powerpoint/2010/main" val="41676577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1eb205fd2b6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1eb205fd2b6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TOTAL GHG</a:t>
            </a:r>
          </a:p>
        </p:txBody>
      </p:sp>
    </p:spTree>
    <p:extLst>
      <p:ext uri="{BB962C8B-B14F-4D97-AF65-F5344CB8AC3E}">
        <p14:creationId xmlns:p14="http://schemas.microsoft.com/office/powerpoint/2010/main" val="35848599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1eb2014fdb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1eb2014fdb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dirty="0">
                <a:solidFill>
                  <a:srgbClr val="595959"/>
                </a:solidFill>
              </a:rPr>
              <a:t>Roads create a lot of greenhouse gas emissions throughout their lifetimes. GHG are emitted in the laying of roads, maintenance and repair, and through daily usage.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1eb2014fdb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1eb2014fdb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595959"/>
                </a:solidFill>
              </a:rPr>
              <a:t>My mentor developed an app </a:t>
            </a:r>
            <a:r>
              <a:rPr lang="en-US" sz="1800" dirty="0" err="1">
                <a:solidFill>
                  <a:srgbClr val="595959"/>
                </a:solidFill>
              </a:rPr>
              <a:t>Haoran</a:t>
            </a:r>
            <a:r>
              <a:rPr lang="en-US" sz="1800" dirty="0">
                <a:solidFill>
                  <a:srgbClr val="595959"/>
                </a:solidFill>
              </a:rPr>
              <a:t> that analyzes a road, considers all these factors,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522403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1eb2014fdb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1eb2014fdb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800" dirty="0">
                <a:solidFill>
                  <a:srgbClr val="595959"/>
                </a:solidFill>
              </a:rPr>
              <a:t>and outputs a bunch of graphs that basically assess the quality of this design.</a:t>
            </a:r>
            <a:endParaRPr lang="en-US" sz="18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595959"/>
                </a:solidFill>
              </a:rPr>
              <a:t>the key graph that I wanted to focus on is the GHG emissions of this design over its life</a:t>
            </a:r>
            <a:endParaRPr lang="en-US" sz="18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483281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2b3eb70514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2b3eb70514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Most of you may have seen something like this on the side of a building.</a:t>
            </a: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2b3eb70514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2" name="Google Shape;542;g2b3eb70514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This system grades the building on its energy efficiency. I aimed to create a system that similarly analyzes the GHG efficiency of roads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995317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1eb205fd2b6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1eb205fd2b6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 a sample set, I considered 20 roads in California with similar properties. I processed them through the LCA tool, go these graphs, and then I took the final value of each graph, which is the total GHG emission of the roads over their lifetimes</a:t>
            </a: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1eb205fd2b6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1eb205fd2b6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And created a box plot. Now this graph is a little hard to read. Lets crop a little bit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943298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2"/>
          <p:cNvGrpSpPr/>
          <p:nvPr/>
        </p:nvGrpSpPr>
        <p:grpSpPr>
          <a:xfrm>
            <a:off x="2695502" y="-25"/>
            <a:ext cx="692786" cy="3559149"/>
            <a:chOff x="-1891602" y="2136844"/>
            <a:chExt cx="223631" cy="1364652"/>
          </a:xfrm>
        </p:grpSpPr>
        <p:sp>
          <p:nvSpPr>
            <p:cNvPr id="13" name="Google Shape;13;p2"/>
            <p:cNvSpPr/>
            <p:nvPr/>
          </p:nvSpPr>
          <p:spPr>
            <a:xfrm>
              <a:off x="-1891602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-1846876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1802149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1757423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1712697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" name="Google Shape;18;p2"/>
          <p:cNvSpPr/>
          <p:nvPr/>
        </p:nvSpPr>
        <p:spPr>
          <a:xfrm>
            <a:off x="930554" y="1789571"/>
            <a:ext cx="1365959" cy="656897"/>
          </a:xfrm>
          <a:custGeom>
            <a:avLst/>
            <a:gdLst/>
            <a:ahLst/>
            <a:cxnLst/>
            <a:rect l="l" t="t" r="r" b="b"/>
            <a:pathLst>
              <a:path w="1365959" h="656897" extrusionOk="0">
                <a:moveTo>
                  <a:pt x="0" y="0"/>
                </a:moveTo>
                <a:lnTo>
                  <a:pt x="17413" y="6516"/>
                </a:lnTo>
                <a:lnTo>
                  <a:pt x="105550" y="38918"/>
                </a:lnTo>
                <a:lnTo>
                  <a:pt x="137304" y="103978"/>
                </a:lnTo>
                <a:cubicBezTo>
                  <a:pt x="347332" y="476436"/>
                  <a:pt x="741671" y="454639"/>
                  <a:pt x="741671" y="454639"/>
                </a:cubicBezTo>
                <a:lnTo>
                  <a:pt x="1236342" y="454639"/>
                </a:lnTo>
                <a:lnTo>
                  <a:pt x="1365959" y="502291"/>
                </a:lnTo>
                <a:lnTo>
                  <a:pt x="1357987" y="502290"/>
                </a:lnTo>
                <a:lnTo>
                  <a:pt x="1365959" y="505237"/>
                </a:lnTo>
                <a:lnTo>
                  <a:pt x="1358041" y="505236"/>
                </a:lnTo>
                <a:lnTo>
                  <a:pt x="1365959" y="508181"/>
                </a:lnTo>
                <a:lnTo>
                  <a:pt x="1358088" y="508180"/>
                </a:lnTo>
                <a:lnTo>
                  <a:pt x="1365959" y="511125"/>
                </a:lnTo>
                <a:lnTo>
                  <a:pt x="1358134" y="511124"/>
                </a:lnTo>
                <a:lnTo>
                  <a:pt x="1365959" y="514069"/>
                </a:lnTo>
                <a:lnTo>
                  <a:pt x="1357877" y="514068"/>
                </a:lnTo>
                <a:lnTo>
                  <a:pt x="1365959" y="517127"/>
                </a:lnTo>
                <a:lnTo>
                  <a:pt x="1358213" y="517126"/>
                </a:lnTo>
                <a:lnTo>
                  <a:pt x="1365959" y="520074"/>
                </a:lnTo>
                <a:lnTo>
                  <a:pt x="1358267" y="520073"/>
                </a:lnTo>
                <a:lnTo>
                  <a:pt x="1365959" y="523018"/>
                </a:lnTo>
                <a:lnTo>
                  <a:pt x="1358311" y="523016"/>
                </a:lnTo>
                <a:lnTo>
                  <a:pt x="1365959" y="525961"/>
                </a:lnTo>
                <a:lnTo>
                  <a:pt x="1358354" y="525960"/>
                </a:lnTo>
                <a:lnTo>
                  <a:pt x="1365959" y="528905"/>
                </a:lnTo>
                <a:lnTo>
                  <a:pt x="1358102" y="528904"/>
                </a:lnTo>
                <a:lnTo>
                  <a:pt x="1365959" y="531963"/>
                </a:lnTo>
                <a:lnTo>
                  <a:pt x="1358427" y="531961"/>
                </a:lnTo>
                <a:lnTo>
                  <a:pt x="1365959" y="534910"/>
                </a:lnTo>
                <a:lnTo>
                  <a:pt x="1358480" y="534909"/>
                </a:lnTo>
                <a:lnTo>
                  <a:pt x="1365959" y="537854"/>
                </a:lnTo>
                <a:lnTo>
                  <a:pt x="1358520" y="537853"/>
                </a:lnTo>
                <a:lnTo>
                  <a:pt x="1365959" y="540798"/>
                </a:lnTo>
                <a:lnTo>
                  <a:pt x="1358274" y="540797"/>
                </a:lnTo>
                <a:lnTo>
                  <a:pt x="1365959" y="543856"/>
                </a:lnTo>
                <a:lnTo>
                  <a:pt x="1358592" y="543855"/>
                </a:lnTo>
                <a:lnTo>
                  <a:pt x="1365959" y="546803"/>
                </a:lnTo>
                <a:lnTo>
                  <a:pt x="1358645" y="546802"/>
                </a:lnTo>
                <a:lnTo>
                  <a:pt x="1365959" y="549746"/>
                </a:lnTo>
                <a:lnTo>
                  <a:pt x="1358680" y="549745"/>
                </a:lnTo>
                <a:lnTo>
                  <a:pt x="1365959" y="552690"/>
                </a:lnTo>
                <a:lnTo>
                  <a:pt x="1358720" y="552689"/>
                </a:lnTo>
                <a:lnTo>
                  <a:pt x="1365959" y="555634"/>
                </a:lnTo>
                <a:lnTo>
                  <a:pt x="1358479" y="555632"/>
                </a:lnTo>
                <a:lnTo>
                  <a:pt x="1365959" y="558692"/>
                </a:lnTo>
                <a:lnTo>
                  <a:pt x="1358796" y="558690"/>
                </a:lnTo>
                <a:lnTo>
                  <a:pt x="1365959" y="561635"/>
                </a:lnTo>
                <a:lnTo>
                  <a:pt x="1358825" y="561634"/>
                </a:lnTo>
                <a:lnTo>
                  <a:pt x="1365959" y="564583"/>
                </a:lnTo>
                <a:lnTo>
                  <a:pt x="1358872" y="564582"/>
                </a:lnTo>
                <a:lnTo>
                  <a:pt x="1365959" y="567527"/>
                </a:lnTo>
                <a:lnTo>
                  <a:pt x="1358908" y="567526"/>
                </a:lnTo>
                <a:lnTo>
                  <a:pt x="1365959" y="570471"/>
                </a:lnTo>
                <a:lnTo>
                  <a:pt x="1358673" y="570469"/>
                </a:lnTo>
                <a:lnTo>
                  <a:pt x="1365959" y="573529"/>
                </a:lnTo>
                <a:lnTo>
                  <a:pt x="1358973" y="573527"/>
                </a:lnTo>
                <a:lnTo>
                  <a:pt x="1365959" y="576476"/>
                </a:lnTo>
                <a:lnTo>
                  <a:pt x="1359015" y="576475"/>
                </a:lnTo>
                <a:lnTo>
                  <a:pt x="1365959" y="579420"/>
                </a:lnTo>
                <a:lnTo>
                  <a:pt x="1359054" y="579420"/>
                </a:lnTo>
                <a:lnTo>
                  <a:pt x="1365959" y="582363"/>
                </a:lnTo>
                <a:lnTo>
                  <a:pt x="1358813" y="582363"/>
                </a:lnTo>
                <a:lnTo>
                  <a:pt x="1365959" y="585424"/>
                </a:lnTo>
                <a:lnTo>
                  <a:pt x="1359127" y="585424"/>
                </a:lnTo>
                <a:lnTo>
                  <a:pt x="1365959" y="588367"/>
                </a:lnTo>
                <a:lnTo>
                  <a:pt x="1359157" y="588367"/>
                </a:lnTo>
                <a:lnTo>
                  <a:pt x="1365959" y="591311"/>
                </a:lnTo>
                <a:lnTo>
                  <a:pt x="1359191" y="591311"/>
                </a:lnTo>
                <a:lnTo>
                  <a:pt x="1365959" y="594255"/>
                </a:lnTo>
                <a:lnTo>
                  <a:pt x="1359225" y="594255"/>
                </a:lnTo>
                <a:lnTo>
                  <a:pt x="1365959" y="597198"/>
                </a:lnTo>
                <a:lnTo>
                  <a:pt x="1359000" y="597198"/>
                </a:lnTo>
                <a:lnTo>
                  <a:pt x="1365959" y="600256"/>
                </a:lnTo>
                <a:lnTo>
                  <a:pt x="1359283" y="600256"/>
                </a:lnTo>
                <a:lnTo>
                  <a:pt x="1365959" y="603204"/>
                </a:lnTo>
                <a:lnTo>
                  <a:pt x="1359325" y="603204"/>
                </a:lnTo>
                <a:lnTo>
                  <a:pt x="1365959" y="606148"/>
                </a:lnTo>
                <a:lnTo>
                  <a:pt x="1359357" y="606148"/>
                </a:lnTo>
                <a:lnTo>
                  <a:pt x="1365959" y="609092"/>
                </a:lnTo>
                <a:lnTo>
                  <a:pt x="1359388" y="609092"/>
                </a:lnTo>
                <a:lnTo>
                  <a:pt x="1365959" y="612035"/>
                </a:lnTo>
                <a:lnTo>
                  <a:pt x="1359160" y="612035"/>
                </a:lnTo>
                <a:lnTo>
                  <a:pt x="1365959" y="615097"/>
                </a:lnTo>
                <a:lnTo>
                  <a:pt x="1359452" y="615097"/>
                </a:lnTo>
                <a:lnTo>
                  <a:pt x="1365959" y="618041"/>
                </a:lnTo>
                <a:lnTo>
                  <a:pt x="1359483" y="618041"/>
                </a:lnTo>
                <a:lnTo>
                  <a:pt x="1365959" y="620985"/>
                </a:lnTo>
                <a:lnTo>
                  <a:pt x="1359513" y="620985"/>
                </a:lnTo>
                <a:lnTo>
                  <a:pt x="1365959" y="623929"/>
                </a:lnTo>
                <a:lnTo>
                  <a:pt x="1359297" y="623929"/>
                </a:lnTo>
                <a:lnTo>
                  <a:pt x="1365959" y="626986"/>
                </a:lnTo>
                <a:lnTo>
                  <a:pt x="1359575" y="626986"/>
                </a:lnTo>
                <a:lnTo>
                  <a:pt x="1365959" y="629929"/>
                </a:lnTo>
                <a:lnTo>
                  <a:pt x="1359596" y="629929"/>
                </a:lnTo>
                <a:lnTo>
                  <a:pt x="1365959" y="632877"/>
                </a:lnTo>
                <a:lnTo>
                  <a:pt x="1359635" y="632877"/>
                </a:lnTo>
                <a:lnTo>
                  <a:pt x="1365959" y="635821"/>
                </a:lnTo>
                <a:lnTo>
                  <a:pt x="1359666" y="635821"/>
                </a:lnTo>
                <a:lnTo>
                  <a:pt x="1365959" y="638763"/>
                </a:lnTo>
                <a:lnTo>
                  <a:pt x="1359451" y="638763"/>
                </a:lnTo>
                <a:lnTo>
                  <a:pt x="1365959" y="641821"/>
                </a:lnTo>
                <a:lnTo>
                  <a:pt x="1359714" y="641821"/>
                </a:lnTo>
                <a:lnTo>
                  <a:pt x="1365959" y="644769"/>
                </a:lnTo>
                <a:lnTo>
                  <a:pt x="1359751" y="644769"/>
                </a:lnTo>
                <a:lnTo>
                  <a:pt x="1365959" y="647712"/>
                </a:lnTo>
                <a:lnTo>
                  <a:pt x="1359779" y="647712"/>
                </a:lnTo>
                <a:lnTo>
                  <a:pt x="1365959" y="650656"/>
                </a:lnTo>
                <a:lnTo>
                  <a:pt x="1359807" y="650656"/>
                </a:lnTo>
                <a:lnTo>
                  <a:pt x="1365959" y="653600"/>
                </a:lnTo>
                <a:lnTo>
                  <a:pt x="1359599" y="653600"/>
                </a:lnTo>
                <a:lnTo>
                  <a:pt x="1365959" y="656658"/>
                </a:lnTo>
                <a:lnTo>
                  <a:pt x="709773" y="656658"/>
                </a:lnTo>
                <a:cubicBezTo>
                  <a:pt x="709773" y="656658"/>
                  <a:pt x="194718" y="685128"/>
                  <a:pt x="28365" y="121021"/>
                </a:cubicBezTo>
                <a:lnTo>
                  <a:pt x="111" y="583"/>
                </a:lnTo>
                <a:lnTo>
                  <a:pt x="0" y="228"/>
                </a:lnTo>
                <a:lnTo>
                  <a:pt x="30" y="240"/>
                </a:lnTo>
                <a:lnTo>
                  <a:pt x="0" y="114"/>
                </a:lnTo>
                <a:lnTo>
                  <a:pt x="31" y="125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dir="16200000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2626293" y="773610"/>
            <a:ext cx="329044" cy="1477369"/>
          </a:xfrm>
          <a:custGeom>
            <a:avLst/>
            <a:gdLst/>
            <a:ahLst/>
            <a:cxnLst/>
            <a:rect l="l" t="t" r="r" b="b"/>
            <a:pathLst>
              <a:path w="343649" h="1374297" extrusionOk="0">
                <a:moveTo>
                  <a:pt x="0" y="0"/>
                </a:moveTo>
                <a:cubicBezTo>
                  <a:pt x="0" y="0"/>
                  <a:pt x="259195" y="201094"/>
                  <a:pt x="322283" y="546097"/>
                </a:cubicBezTo>
                <a:cubicBezTo>
                  <a:pt x="358401" y="699988"/>
                  <a:pt x="337800" y="1374297"/>
                  <a:pt x="337800" y="1374297"/>
                </a:cubicBezTo>
                <a:lnTo>
                  <a:pt x="337055" y="1371265"/>
                </a:lnTo>
                <a:lnTo>
                  <a:pt x="336970" y="1374297"/>
                </a:lnTo>
                <a:lnTo>
                  <a:pt x="336221" y="1371242"/>
                </a:lnTo>
                <a:lnTo>
                  <a:pt x="336136" y="1374297"/>
                </a:lnTo>
                <a:lnTo>
                  <a:pt x="335308" y="1370909"/>
                </a:lnTo>
                <a:lnTo>
                  <a:pt x="335213" y="1374297"/>
                </a:lnTo>
                <a:lnTo>
                  <a:pt x="334469" y="1371244"/>
                </a:lnTo>
                <a:lnTo>
                  <a:pt x="334383" y="1374297"/>
                </a:lnTo>
                <a:lnTo>
                  <a:pt x="333639" y="1371237"/>
                </a:lnTo>
                <a:lnTo>
                  <a:pt x="333553" y="1374297"/>
                </a:lnTo>
                <a:lnTo>
                  <a:pt x="332805" y="1371214"/>
                </a:lnTo>
                <a:lnTo>
                  <a:pt x="332719" y="1374297"/>
                </a:lnTo>
                <a:lnTo>
                  <a:pt x="331891" y="1370878"/>
                </a:lnTo>
                <a:lnTo>
                  <a:pt x="331796" y="1374297"/>
                </a:lnTo>
                <a:lnTo>
                  <a:pt x="331052" y="1371216"/>
                </a:lnTo>
                <a:lnTo>
                  <a:pt x="330966" y="1374297"/>
                </a:lnTo>
                <a:lnTo>
                  <a:pt x="330220" y="1371198"/>
                </a:lnTo>
                <a:lnTo>
                  <a:pt x="330133" y="1374297"/>
                </a:lnTo>
                <a:lnTo>
                  <a:pt x="329389" y="1371199"/>
                </a:lnTo>
                <a:lnTo>
                  <a:pt x="329303" y="1374297"/>
                </a:lnTo>
                <a:lnTo>
                  <a:pt x="328559" y="1371194"/>
                </a:lnTo>
                <a:lnTo>
                  <a:pt x="328473" y="1374297"/>
                </a:lnTo>
                <a:lnTo>
                  <a:pt x="327643" y="1370827"/>
                </a:lnTo>
                <a:lnTo>
                  <a:pt x="327546" y="1374297"/>
                </a:lnTo>
                <a:lnTo>
                  <a:pt x="326803" y="1371180"/>
                </a:lnTo>
                <a:lnTo>
                  <a:pt x="326716" y="1374297"/>
                </a:lnTo>
                <a:lnTo>
                  <a:pt x="325974" y="1371173"/>
                </a:lnTo>
                <a:lnTo>
                  <a:pt x="325886" y="1374297"/>
                </a:lnTo>
                <a:lnTo>
                  <a:pt x="325140" y="1371149"/>
                </a:lnTo>
                <a:lnTo>
                  <a:pt x="325052" y="1374297"/>
                </a:lnTo>
                <a:lnTo>
                  <a:pt x="324310" y="1371159"/>
                </a:lnTo>
                <a:lnTo>
                  <a:pt x="324222" y="1374297"/>
                </a:lnTo>
                <a:lnTo>
                  <a:pt x="323397" y="1370799"/>
                </a:lnTo>
                <a:lnTo>
                  <a:pt x="323299" y="1374297"/>
                </a:lnTo>
                <a:lnTo>
                  <a:pt x="322557" y="1371144"/>
                </a:lnTo>
                <a:lnTo>
                  <a:pt x="322469" y="1374297"/>
                </a:lnTo>
                <a:lnTo>
                  <a:pt x="321724" y="1371120"/>
                </a:lnTo>
                <a:lnTo>
                  <a:pt x="321635" y="1374297"/>
                </a:lnTo>
                <a:lnTo>
                  <a:pt x="320894" y="1371129"/>
                </a:lnTo>
                <a:lnTo>
                  <a:pt x="320805" y="1374297"/>
                </a:lnTo>
                <a:lnTo>
                  <a:pt x="319981" y="1370766"/>
                </a:lnTo>
                <a:lnTo>
                  <a:pt x="319882" y="1374297"/>
                </a:lnTo>
                <a:lnTo>
                  <a:pt x="319139" y="1371102"/>
                </a:lnTo>
                <a:lnTo>
                  <a:pt x="319049" y="1374297"/>
                </a:lnTo>
                <a:lnTo>
                  <a:pt x="318308" y="1371103"/>
                </a:lnTo>
                <a:lnTo>
                  <a:pt x="318219" y="1374297"/>
                </a:lnTo>
                <a:lnTo>
                  <a:pt x="317478" y="1371097"/>
                </a:lnTo>
                <a:lnTo>
                  <a:pt x="317388" y="1374297"/>
                </a:lnTo>
                <a:lnTo>
                  <a:pt x="316645" y="1371080"/>
                </a:lnTo>
                <a:lnTo>
                  <a:pt x="316555" y="1374297"/>
                </a:lnTo>
                <a:lnTo>
                  <a:pt x="315732" y="1370724"/>
                </a:lnTo>
                <a:lnTo>
                  <a:pt x="315632" y="1374297"/>
                </a:lnTo>
                <a:lnTo>
                  <a:pt x="314891" y="1371072"/>
                </a:lnTo>
                <a:lnTo>
                  <a:pt x="314802" y="1374297"/>
                </a:lnTo>
                <a:lnTo>
                  <a:pt x="314059" y="1371054"/>
                </a:lnTo>
                <a:lnTo>
                  <a:pt x="313968" y="1374297"/>
                </a:lnTo>
                <a:lnTo>
                  <a:pt x="313229" y="1371060"/>
                </a:lnTo>
                <a:lnTo>
                  <a:pt x="313138" y="1374297"/>
                </a:lnTo>
                <a:lnTo>
                  <a:pt x="312316" y="1370689"/>
                </a:lnTo>
                <a:lnTo>
                  <a:pt x="312215" y="1374297"/>
                </a:lnTo>
                <a:lnTo>
                  <a:pt x="311472" y="1371027"/>
                </a:lnTo>
                <a:lnTo>
                  <a:pt x="311381" y="1374297"/>
                </a:lnTo>
                <a:lnTo>
                  <a:pt x="310642" y="1371036"/>
                </a:lnTo>
                <a:lnTo>
                  <a:pt x="310551" y="1374297"/>
                </a:lnTo>
                <a:lnTo>
                  <a:pt x="309813" y="1371028"/>
                </a:lnTo>
                <a:lnTo>
                  <a:pt x="309721" y="1374297"/>
                </a:lnTo>
                <a:lnTo>
                  <a:pt x="308980" y="1371009"/>
                </a:lnTo>
                <a:lnTo>
                  <a:pt x="308888" y="1374297"/>
                </a:lnTo>
                <a:lnTo>
                  <a:pt x="308066" y="1370639"/>
                </a:lnTo>
                <a:lnTo>
                  <a:pt x="307964" y="1374297"/>
                </a:lnTo>
                <a:lnTo>
                  <a:pt x="307226" y="1371004"/>
                </a:lnTo>
                <a:lnTo>
                  <a:pt x="307134" y="1374297"/>
                </a:lnTo>
                <a:lnTo>
                  <a:pt x="306394" y="1370984"/>
                </a:lnTo>
                <a:lnTo>
                  <a:pt x="306301" y="1374297"/>
                </a:lnTo>
                <a:lnTo>
                  <a:pt x="305564" y="1370988"/>
                </a:lnTo>
                <a:lnTo>
                  <a:pt x="305471" y="1374297"/>
                </a:lnTo>
                <a:lnTo>
                  <a:pt x="304650" y="1370605"/>
                </a:lnTo>
                <a:lnTo>
                  <a:pt x="304548" y="1374297"/>
                </a:lnTo>
                <a:lnTo>
                  <a:pt x="303810" y="1370969"/>
                </a:lnTo>
                <a:lnTo>
                  <a:pt x="303717" y="1374297"/>
                </a:lnTo>
                <a:lnTo>
                  <a:pt x="302978" y="1370951"/>
                </a:lnTo>
                <a:lnTo>
                  <a:pt x="302884" y="1374297"/>
                </a:lnTo>
                <a:lnTo>
                  <a:pt x="302148" y="1370955"/>
                </a:lnTo>
                <a:lnTo>
                  <a:pt x="302054" y="1374297"/>
                </a:lnTo>
                <a:lnTo>
                  <a:pt x="301317" y="1370943"/>
                </a:lnTo>
                <a:lnTo>
                  <a:pt x="301223" y="1374297"/>
                </a:lnTo>
                <a:lnTo>
                  <a:pt x="300402" y="1370550"/>
                </a:lnTo>
                <a:lnTo>
                  <a:pt x="300297" y="1374297"/>
                </a:lnTo>
                <a:lnTo>
                  <a:pt x="299561" y="1370929"/>
                </a:lnTo>
                <a:lnTo>
                  <a:pt x="299467" y="1374297"/>
                </a:lnTo>
                <a:lnTo>
                  <a:pt x="298732" y="1370921"/>
                </a:lnTo>
                <a:lnTo>
                  <a:pt x="298637" y="1374297"/>
                </a:lnTo>
                <a:lnTo>
                  <a:pt x="297898" y="1370897"/>
                </a:lnTo>
                <a:lnTo>
                  <a:pt x="297803" y="1374297"/>
                </a:lnTo>
                <a:lnTo>
                  <a:pt x="296986" y="1370524"/>
                </a:lnTo>
                <a:lnTo>
                  <a:pt x="296880" y="1374297"/>
                </a:lnTo>
                <a:lnTo>
                  <a:pt x="296145" y="1370895"/>
                </a:lnTo>
                <a:lnTo>
                  <a:pt x="296050" y="1374297"/>
                </a:lnTo>
                <a:lnTo>
                  <a:pt x="295313" y="1370874"/>
                </a:lnTo>
                <a:lnTo>
                  <a:pt x="295217" y="1374297"/>
                </a:lnTo>
                <a:lnTo>
                  <a:pt x="294482" y="1370874"/>
                </a:lnTo>
                <a:lnTo>
                  <a:pt x="294386" y="1374297"/>
                </a:lnTo>
                <a:lnTo>
                  <a:pt x="293652" y="1370870"/>
                </a:lnTo>
                <a:lnTo>
                  <a:pt x="293556" y="1374297"/>
                </a:lnTo>
                <a:lnTo>
                  <a:pt x="292740" y="1370476"/>
                </a:lnTo>
                <a:lnTo>
                  <a:pt x="292633" y="1374297"/>
                </a:lnTo>
                <a:lnTo>
                  <a:pt x="291896" y="1370835"/>
                </a:lnTo>
                <a:lnTo>
                  <a:pt x="291799" y="1374297"/>
                </a:lnTo>
                <a:lnTo>
                  <a:pt x="291066" y="1370843"/>
                </a:lnTo>
                <a:lnTo>
                  <a:pt x="290969" y="1374297"/>
                </a:lnTo>
                <a:lnTo>
                  <a:pt x="290233" y="1370822"/>
                </a:lnTo>
                <a:lnTo>
                  <a:pt x="290136" y="1374297"/>
                </a:lnTo>
                <a:lnTo>
                  <a:pt x="289321" y="1370436"/>
                </a:lnTo>
                <a:lnTo>
                  <a:pt x="289213" y="1374297"/>
                </a:lnTo>
                <a:lnTo>
                  <a:pt x="288481" y="1370815"/>
                </a:lnTo>
                <a:lnTo>
                  <a:pt x="288383" y="1374297"/>
                </a:lnTo>
                <a:lnTo>
                  <a:pt x="287650" y="1370802"/>
                </a:lnTo>
                <a:lnTo>
                  <a:pt x="287552" y="1374297"/>
                </a:lnTo>
                <a:lnTo>
                  <a:pt x="286817" y="1370785"/>
                </a:lnTo>
                <a:lnTo>
                  <a:pt x="286719" y="1374297"/>
                </a:lnTo>
                <a:lnTo>
                  <a:pt x="285987" y="1370789"/>
                </a:lnTo>
                <a:lnTo>
                  <a:pt x="285889" y="1374297"/>
                </a:lnTo>
                <a:lnTo>
                  <a:pt x="285076" y="1370386"/>
                </a:lnTo>
                <a:lnTo>
                  <a:pt x="284966" y="1374297"/>
                </a:lnTo>
                <a:lnTo>
                  <a:pt x="284231" y="1370753"/>
                </a:lnTo>
                <a:lnTo>
                  <a:pt x="284132" y="1374297"/>
                </a:lnTo>
                <a:lnTo>
                  <a:pt x="283401" y="1370761"/>
                </a:lnTo>
                <a:lnTo>
                  <a:pt x="283302" y="1374297"/>
                </a:lnTo>
                <a:lnTo>
                  <a:pt x="282571" y="1370752"/>
                </a:lnTo>
                <a:lnTo>
                  <a:pt x="282472" y="1374297"/>
                </a:lnTo>
                <a:lnTo>
                  <a:pt x="281657" y="1370331"/>
                </a:lnTo>
                <a:lnTo>
                  <a:pt x="281546" y="1374297"/>
                </a:lnTo>
                <a:lnTo>
                  <a:pt x="280815" y="1370728"/>
                </a:lnTo>
                <a:lnTo>
                  <a:pt x="280715" y="1374297"/>
                </a:lnTo>
                <a:lnTo>
                  <a:pt x="279985" y="1370723"/>
                </a:lnTo>
                <a:lnTo>
                  <a:pt x="279885" y="1374297"/>
                </a:lnTo>
                <a:lnTo>
                  <a:pt x="279153" y="1370701"/>
                </a:lnTo>
                <a:lnTo>
                  <a:pt x="279052" y="1374297"/>
                </a:lnTo>
                <a:lnTo>
                  <a:pt x="278322" y="1370700"/>
                </a:lnTo>
                <a:lnTo>
                  <a:pt x="278221" y="1374297"/>
                </a:lnTo>
                <a:lnTo>
                  <a:pt x="277410" y="1370291"/>
                </a:lnTo>
                <a:lnTo>
                  <a:pt x="277298" y="1374297"/>
                </a:lnTo>
                <a:lnTo>
                  <a:pt x="276569" y="1370684"/>
                </a:lnTo>
                <a:lnTo>
                  <a:pt x="276468" y="1374297"/>
                </a:lnTo>
                <a:lnTo>
                  <a:pt x="275737" y="1370661"/>
                </a:lnTo>
                <a:lnTo>
                  <a:pt x="275635" y="1374297"/>
                </a:lnTo>
                <a:lnTo>
                  <a:pt x="274906" y="1370661"/>
                </a:lnTo>
                <a:lnTo>
                  <a:pt x="274804" y="1374297"/>
                </a:lnTo>
                <a:lnTo>
                  <a:pt x="273994" y="1370247"/>
                </a:lnTo>
                <a:lnTo>
                  <a:pt x="273881" y="1374297"/>
                </a:lnTo>
                <a:lnTo>
                  <a:pt x="273151" y="1370631"/>
                </a:lnTo>
                <a:lnTo>
                  <a:pt x="273048" y="1374297"/>
                </a:lnTo>
                <a:lnTo>
                  <a:pt x="272321" y="1370635"/>
                </a:lnTo>
                <a:lnTo>
                  <a:pt x="272218" y="1374297"/>
                </a:lnTo>
                <a:lnTo>
                  <a:pt x="271490" y="1370621"/>
                </a:lnTo>
                <a:lnTo>
                  <a:pt x="271387" y="1374297"/>
                </a:lnTo>
                <a:lnTo>
                  <a:pt x="270658" y="1370602"/>
                </a:lnTo>
                <a:lnTo>
                  <a:pt x="270554" y="1374297"/>
                </a:lnTo>
                <a:lnTo>
                  <a:pt x="269746" y="1370192"/>
                </a:lnTo>
                <a:lnTo>
                  <a:pt x="269631" y="1374297"/>
                </a:lnTo>
                <a:lnTo>
                  <a:pt x="268905" y="1370594"/>
                </a:lnTo>
                <a:lnTo>
                  <a:pt x="268801" y="1374297"/>
                </a:lnTo>
                <a:lnTo>
                  <a:pt x="268072" y="1370571"/>
                </a:lnTo>
                <a:lnTo>
                  <a:pt x="267968" y="1374297"/>
                </a:lnTo>
                <a:lnTo>
                  <a:pt x="267241" y="1370570"/>
                </a:lnTo>
                <a:lnTo>
                  <a:pt x="267137" y="1374297"/>
                </a:lnTo>
                <a:lnTo>
                  <a:pt x="266330" y="1370146"/>
                </a:lnTo>
                <a:lnTo>
                  <a:pt x="266214" y="1374297"/>
                </a:lnTo>
                <a:lnTo>
                  <a:pt x="265486" y="1370539"/>
                </a:lnTo>
                <a:lnTo>
                  <a:pt x="265381" y="1374297"/>
                </a:lnTo>
                <a:lnTo>
                  <a:pt x="264655" y="1370538"/>
                </a:lnTo>
                <a:lnTo>
                  <a:pt x="264550" y="1374297"/>
                </a:lnTo>
                <a:lnTo>
                  <a:pt x="263825" y="1370532"/>
                </a:lnTo>
                <a:lnTo>
                  <a:pt x="263720" y="1374297"/>
                </a:lnTo>
                <a:lnTo>
                  <a:pt x="262993" y="1370508"/>
                </a:lnTo>
                <a:lnTo>
                  <a:pt x="262887" y="1374297"/>
                </a:lnTo>
                <a:lnTo>
                  <a:pt x="262082" y="1370087"/>
                </a:lnTo>
                <a:lnTo>
                  <a:pt x="261964" y="1374297"/>
                </a:lnTo>
                <a:lnTo>
                  <a:pt x="261240" y="1370495"/>
                </a:lnTo>
                <a:lnTo>
                  <a:pt x="261133" y="1374297"/>
                </a:lnTo>
                <a:lnTo>
                  <a:pt x="260407" y="1370475"/>
                </a:lnTo>
                <a:lnTo>
                  <a:pt x="260300" y="1374297"/>
                </a:lnTo>
                <a:lnTo>
                  <a:pt x="259577" y="1370479"/>
                </a:lnTo>
                <a:lnTo>
                  <a:pt x="259470" y="1374297"/>
                </a:lnTo>
                <a:lnTo>
                  <a:pt x="258666" y="1370039"/>
                </a:lnTo>
                <a:lnTo>
                  <a:pt x="258547" y="1374297"/>
                </a:lnTo>
                <a:lnTo>
                  <a:pt x="257822" y="1370442"/>
                </a:lnTo>
                <a:lnTo>
                  <a:pt x="257714" y="1374297"/>
                </a:lnTo>
                <a:lnTo>
                  <a:pt x="256991" y="1370441"/>
                </a:lnTo>
                <a:lnTo>
                  <a:pt x="256883" y="1374297"/>
                </a:lnTo>
                <a:lnTo>
                  <a:pt x="256161" y="1370434"/>
                </a:lnTo>
                <a:lnTo>
                  <a:pt x="256053" y="1374297"/>
                </a:lnTo>
                <a:lnTo>
                  <a:pt x="255332" y="1370423"/>
                </a:lnTo>
                <a:lnTo>
                  <a:pt x="255223" y="1374297"/>
                </a:lnTo>
                <a:lnTo>
                  <a:pt x="254418" y="1369963"/>
                </a:lnTo>
                <a:lnTo>
                  <a:pt x="254297" y="1374297"/>
                </a:lnTo>
                <a:lnTo>
                  <a:pt x="253575" y="1370396"/>
                </a:lnTo>
                <a:lnTo>
                  <a:pt x="253466" y="1374297"/>
                </a:lnTo>
                <a:lnTo>
                  <a:pt x="252745" y="1370389"/>
                </a:lnTo>
                <a:lnTo>
                  <a:pt x="252636" y="1374297"/>
                </a:lnTo>
                <a:lnTo>
                  <a:pt x="251913" y="1370364"/>
                </a:lnTo>
                <a:lnTo>
                  <a:pt x="251803" y="1374297"/>
                </a:lnTo>
                <a:lnTo>
                  <a:pt x="251082" y="1370362"/>
                </a:lnTo>
                <a:lnTo>
                  <a:pt x="250972" y="1374297"/>
                </a:lnTo>
                <a:lnTo>
                  <a:pt x="250172" y="1369914"/>
                </a:lnTo>
                <a:lnTo>
                  <a:pt x="250049" y="1374297"/>
                </a:lnTo>
                <a:lnTo>
                  <a:pt x="249327" y="1370329"/>
                </a:lnTo>
                <a:lnTo>
                  <a:pt x="249216" y="1374297"/>
                </a:lnTo>
                <a:lnTo>
                  <a:pt x="248497" y="1370331"/>
                </a:lnTo>
                <a:lnTo>
                  <a:pt x="248386" y="1374297"/>
                </a:lnTo>
                <a:lnTo>
                  <a:pt x="247667" y="1370315"/>
                </a:lnTo>
                <a:lnTo>
                  <a:pt x="247555" y="1374297"/>
                </a:lnTo>
                <a:lnTo>
                  <a:pt x="246756" y="1369861"/>
                </a:lnTo>
                <a:lnTo>
                  <a:pt x="246632" y="1374297"/>
                </a:lnTo>
                <a:lnTo>
                  <a:pt x="245912" y="1370281"/>
                </a:lnTo>
                <a:lnTo>
                  <a:pt x="245799" y="1374297"/>
                </a:lnTo>
                <a:lnTo>
                  <a:pt x="245081" y="1370284"/>
                </a:lnTo>
                <a:lnTo>
                  <a:pt x="244969" y="1374297"/>
                </a:lnTo>
                <a:lnTo>
                  <a:pt x="244248" y="1370253"/>
                </a:lnTo>
                <a:lnTo>
                  <a:pt x="244135" y="1374297"/>
                </a:lnTo>
                <a:lnTo>
                  <a:pt x="243418" y="1370260"/>
                </a:lnTo>
                <a:lnTo>
                  <a:pt x="243305" y="1374297"/>
                </a:lnTo>
                <a:lnTo>
                  <a:pt x="242508" y="1369794"/>
                </a:lnTo>
                <a:lnTo>
                  <a:pt x="242382" y="1374297"/>
                </a:lnTo>
                <a:lnTo>
                  <a:pt x="241663" y="1370220"/>
                </a:lnTo>
                <a:lnTo>
                  <a:pt x="241549" y="1374297"/>
                </a:lnTo>
                <a:lnTo>
                  <a:pt x="240832" y="1370218"/>
                </a:lnTo>
                <a:lnTo>
                  <a:pt x="240718" y="1374297"/>
                </a:lnTo>
                <a:lnTo>
                  <a:pt x="240002" y="1370211"/>
                </a:lnTo>
                <a:lnTo>
                  <a:pt x="239888" y="1374297"/>
                </a:lnTo>
                <a:lnTo>
                  <a:pt x="239093" y="1369739"/>
                </a:lnTo>
                <a:lnTo>
                  <a:pt x="238965" y="1374297"/>
                </a:lnTo>
                <a:lnTo>
                  <a:pt x="238248" y="1370170"/>
                </a:lnTo>
                <a:lnTo>
                  <a:pt x="238132" y="1374297"/>
                </a:lnTo>
                <a:lnTo>
                  <a:pt x="237417" y="1370167"/>
                </a:lnTo>
                <a:lnTo>
                  <a:pt x="237301" y="1374297"/>
                </a:lnTo>
                <a:lnTo>
                  <a:pt x="236587" y="1370160"/>
                </a:lnTo>
                <a:lnTo>
                  <a:pt x="236471" y="1374297"/>
                </a:lnTo>
                <a:lnTo>
                  <a:pt x="235755" y="1370133"/>
                </a:lnTo>
                <a:lnTo>
                  <a:pt x="235638" y="1374297"/>
                </a:lnTo>
                <a:lnTo>
                  <a:pt x="234845" y="1369669"/>
                </a:lnTo>
                <a:lnTo>
                  <a:pt x="234715" y="1374297"/>
                </a:lnTo>
                <a:lnTo>
                  <a:pt x="234001" y="1370116"/>
                </a:lnTo>
                <a:lnTo>
                  <a:pt x="233884" y="1374297"/>
                </a:lnTo>
                <a:lnTo>
                  <a:pt x="233169" y="1370093"/>
                </a:lnTo>
                <a:lnTo>
                  <a:pt x="233051" y="1374297"/>
                </a:lnTo>
                <a:lnTo>
                  <a:pt x="232339" y="1370095"/>
                </a:lnTo>
                <a:lnTo>
                  <a:pt x="232221" y="1374297"/>
                </a:lnTo>
                <a:lnTo>
                  <a:pt x="231429" y="1369610"/>
                </a:lnTo>
                <a:lnTo>
                  <a:pt x="231298" y="1374297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2934462" y="2781134"/>
            <a:ext cx="1736110" cy="535765"/>
          </a:xfrm>
          <a:custGeom>
            <a:avLst/>
            <a:gdLst/>
            <a:ahLst/>
            <a:cxnLst/>
            <a:rect l="l" t="t" r="r" b="b"/>
            <a:pathLst>
              <a:path w="2338195" h="535765" extrusionOk="0">
                <a:moveTo>
                  <a:pt x="0" y="0"/>
                </a:moveTo>
                <a:lnTo>
                  <a:pt x="1134140" y="0"/>
                </a:lnTo>
                <a:lnTo>
                  <a:pt x="1134140" y="195"/>
                </a:lnTo>
                <a:lnTo>
                  <a:pt x="1689750" y="195"/>
                </a:lnTo>
                <a:cubicBezTo>
                  <a:pt x="1689750" y="195"/>
                  <a:pt x="1698115" y="-218"/>
                  <a:pt x="1712975" y="157"/>
                </a:cubicBezTo>
                <a:cubicBezTo>
                  <a:pt x="1751983" y="1142"/>
                  <a:pt x="1835744" y="7555"/>
                  <a:pt x="1930426" y="41115"/>
                </a:cubicBezTo>
                <a:lnTo>
                  <a:pt x="1966671" y="57325"/>
                </a:lnTo>
                <a:lnTo>
                  <a:pt x="1971192" y="58839"/>
                </a:lnTo>
                <a:lnTo>
                  <a:pt x="1983996" y="65073"/>
                </a:lnTo>
                <a:lnTo>
                  <a:pt x="2027494" y="84527"/>
                </a:lnTo>
                <a:lnTo>
                  <a:pt x="2055330" y="103597"/>
                </a:lnTo>
                <a:lnTo>
                  <a:pt x="2082890" y="120714"/>
                </a:lnTo>
                <a:lnTo>
                  <a:pt x="2099456" y="133826"/>
                </a:lnTo>
                <a:lnTo>
                  <a:pt x="2124324" y="150862"/>
                </a:lnTo>
                <a:cubicBezTo>
                  <a:pt x="2155725" y="177331"/>
                  <a:pt x="2185833" y="208424"/>
                  <a:pt x="2213396" y="244947"/>
                </a:cubicBezTo>
                <a:lnTo>
                  <a:pt x="2233743" y="275488"/>
                </a:lnTo>
                <a:lnTo>
                  <a:pt x="2235991" y="278459"/>
                </a:lnTo>
                <a:lnTo>
                  <a:pt x="2237507" y="281138"/>
                </a:lnTo>
                <a:lnTo>
                  <a:pt x="2252674" y="303904"/>
                </a:lnTo>
                <a:lnTo>
                  <a:pt x="2273444" y="344642"/>
                </a:lnTo>
                <a:lnTo>
                  <a:pt x="2277579" y="351948"/>
                </a:lnTo>
                <a:lnTo>
                  <a:pt x="2279146" y="355824"/>
                </a:lnTo>
                <a:lnTo>
                  <a:pt x="2287193" y="371607"/>
                </a:lnTo>
                <a:lnTo>
                  <a:pt x="2307865" y="426878"/>
                </a:lnTo>
                <a:lnTo>
                  <a:pt x="2312113" y="437386"/>
                </a:lnTo>
                <a:lnTo>
                  <a:pt x="2312887" y="440304"/>
                </a:lnTo>
                <a:lnTo>
                  <a:pt x="2316013" y="448661"/>
                </a:lnTo>
                <a:cubicBezTo>
                  <a:pt x="2324566" y="475971"/>
                  <a:pt x="2332012" y="504941"/>
                  <a:pt x="2338195" y="535669"/>
                </a:cubicBezTo>
                <a:lnTo>
                  <a:pt x="2338195" y="535670"/>
                </a:lnTo>
                <a:lnTo>
                  <a:pt x="2338195" y="535672"/>
                </a:lnTo>
                <a:lnTo>
                  <a:pt x="2338167" y="535663"/>
                </a:lnTo>
                <a:lnTo>
                  <a:pt x="2338192" y="535749"/>
                </a:lnTo>
                <a:lnTo>
                  <a:pt x="2338195" y="535762"/>
                </a:lnTo>
                <a:lnTo>
                  <a:pt x="2338194" y="535762"/>
                </a:lnTo>
                <a:lnTo>
                  <a:pt x="2338195" y="535764"/>
                </a:lnTo>
                <a:lnTo>
                  <a:pt x="2338195" y="535765"/>
                </a:lnTo>
                <a:lnTo>
                  <a:pt x="2337155" y="535426"/>
                </a:lnTo>
                <a:lnTo>
                  <a:pt x="2318105" y="529280"/>
                </a:lnTo>
                <a:lnTo>
                  <a:pt x="2233901" y="502487"/>
                </a:lnTo>
                <a:lnTo>
                  <a:pt x="2225983" y="486958"/>
                </a:lnTo>
                <a:lnTo>
                  <a:pt x="2224416" y="483082"/>
                </a:lnTo>
                <a:lnTo>
                  <a:pt x="2220281" y="475776"/>
                </a:lnTo>
                <a:lnTo>
                  <a:pt x="2199511" y="435038"/>
                </a:lnTo>
                <a:lnTo>
                  <a:pt x="2184344" y="412272"/>
                </a:lnTo>
                <a:lnTo>
                  <a:pt x="2182828" y="409593"/>
                </a:lnTo>
                <a:lnTo>
                  <a:pt x="2180580" y="406622"/>
                </a:lnTo>
                <a:lnTo>
                  <a:pt x="2160233" y="376081"/>
                </a:lnTo>
                <a:cubicBezTo>
                  <a:pt x="2132670" y="339558"/>
                  <a:pt x="2102562" y="308465"/>
                  <a:pt x="2071161" y="281996"/>
                </a:cubicBezTo>
                <a:lnTo>
                  <a:pt x="2046293" y="264960"/>
                </a:lnTo>
                <a:lnTo>
                  <a:pt x="2029727" y="251848"/>
                </a:lnTo>
                <a:lnTo>
                  <a:pt x="2002167" y="234731"/>
                </a:lnTo>
                <a:lnTo>
                  <a:pt x="1974331" y="215661"/>
                </a:lnTo>
                <a:lnTo>
                  <a:pt x="1930833" y="196207"/>
                </a:lnTo>
                <a:lnTo>
                  <a:pt x="1918029" y="189973"/>
                </a:lnTo>
                <a:lnTo>
                  <a:pt x="1913508" y="188459"/>
                </a:lnTo>
                <a:lnTo>
                  <a:pt x="1877263" y="172249"/>
                </a:lnTo>
                <a:cubicBezTo>
                  <a:pt x="1782581" y="138689"/>
                  <a:pt x="1698820" y="132276"/>
                  <a:pt x="1659812" y="131291"/>
                </a:cubicBezTo>
                <a:cubicBezTo>
                  <a:pt x="1644952" y="130916"/>
                  <a:pt x="1636587" y="131329"/>
                  <a:pt x="1636587" y="131329"/>
                </a:cubicBezTo>
                <a:lnTo>
                  <a:pt x="1101936" y="131329"/>
                </a:lnTo>
                <a:lnTo>
                  <a:pt x="1099774" y="130622"/>
                </a:lnTo>
                <a:lnTo>
                  <a:pt x="1105402" y="130622"/>
                </a:lnTo>
                <a:lnTo>
                  <a:pt x="1099774" y="128773"/>
                </a:lnTo>
                <a:lnTo>
                  <a:pt x="1105358" y="128773"/>
                </a:lnTo>
                <a:lnTo>
                  <a:pt x="1101777" y="127591"/>
                </a:lnTo>
                <a:lnTo>
                  <a:pt x="0" y="12759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ffectLst>
            <a:outerShdw blurRad="63500" dist="508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2253979" y="2262166"/>
            <a:ext cx="1134000" cy="1275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dir="16200000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Google Shape;22;p2"/>
          <p:cNvSpPr/>
          <p:nvPr/>
        </p:nvSpPr>
        <p:spPr>
          <a:xfrm>
            <a:off x="2250435" y="2786707"/>
            <a:ext cx="740700" cy="1311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63500" dist="508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" name="Google Shape;23;p2"/>
          <p:cNvGrpSpPr/>
          <p:nvPr/>
        </p:nvGrpSpPr>
        <p:grpSpPr>
          <a:xfrm>
            <a:off x="2702496" y="2237009"/>
            <a:ext cx="2634919" cy="2634919"/>
            <a:chOff x="-1891635" y="3074688"/>
            <a:chExt cx="850550" cy="850550"/>
          </a:xfrm>
        </p:grpSpPr>
        <p:sp>
          <p:nvSpPr>
            <p:cNvPr id="24" name="Google Shape;24;p2"/>
            <p:cNvSpPr/>
            <p:nvPr/>
          </p:nvSpPr>
          <p:spPr>
            <a:xfrm>
              <a:off x="-1891635" y="3074688"/>
              <a:ext cx="850550" cy="850550"/>
            </a:xfrm>
            <a:custGeom>
              <a:avLst/>
              <a:gdLst/>
              <a:ahLst/>
              <a:cxnLst/>
              <a:rect l="l" t="t" r="r" b="b"/>
              <a:pathLst>
                <a:path w="850550" h="850550" extrusionOk="0">
                  <a:moveTo>
                    <a:pt x="425289" y="44758"/>
                  </a:moveTo>
                  <a:lnTo>
                    <a:pt x="425289" y="32"/>
                  </a:lnTo>
                  <a:cubicBezTo>
                    <a:pt x="593489" y="-2144"/>
                    <a:pt x="755814" y="106421"/>
                    <a:pt x="818192" y="262515"/>
                  </a:cubicBezTo>
                  <a:cubicBezTo>
                    <a:pt x="884566" y="417207"/>
                    <a:pt x="846400" y="608575"/>
                    <a:pt x="725997" y="725996"/>
                  </a:cubicBezTo>
                  <a:cubicBezTo>
                    <a:pt x="608576" y="846399"/>
                    <a:pt x="417208" y="884565"/>
                    <a:pt x="262486" y="818192"/>
                  </a:cubicBezTo>
                  <a:cubicBezTo>
                    <a:pt x="106421" y="755814"/>
                    <a:pt x="-2173" y="593488"/>
                    <a:pt x="33" y="425288"/>
                  </a:cubicBezTo>
                  <a:lnTo>
                    <a:pt x="44759" y="425288"/>
                  </a:lnTo>
                  <a:cubicBezTo>
                    <a:pt x="42761" y="575806"/>
                    <a:pt x="139966" y="721017"/>
                    <a:pt x="279631" y="776865"/>
                  </a:cubicBezTo>
                  <a:cubicBezTo>
                    <a:pt x="418013" y="836201"/>
                    <a:pt x="589314" y="802150"/>
                    <a:pt x="694361" y="694360"/>
                  </a:cubicBezTo>
                  <a:cubicBezTo>
                    <a:pt x="802151" y="589313"/>
                    <a:pt x="836202" y="418013"/>
                    <a:pt x="776866" y="279630"/>
                  </a:cubicBezTo>
                  <a:cubicBezTo>
                    <a:pt x="721047" y="139995"/>
                    <a:pt x="575807" y="42790"/>
                    <a:pt x="425289" y="447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1846906" y="3119416"/>
              <a:ext cx="761069" cy="761089"/>
            </a:xfrm>
            <a:custGeom>
              <a:avLst/>
              <a:gdLst/>
              <a:ahLst/>
              <a:cxnLst/>
              <a:rect l="l" t="t" r="r" b="b"/>
              <a:pathLst>
                <a:path w="761069" h="761089" extrusionOk="0">
                  <a:moveTo>
                    <a:pt x="380560" y="44756"/>
                  </a:moveTo>
                  <a:lnTo>
                    <a:pt x="380560" y="30"/>
                  </a:lnTo>
                  <a:cubicBezTo>
                    <a:pt x="531078" y="-1968"/>
                    <a:pt x="676289" y="95237"/>
                    <a:pt x="732137" y="234902"/>
                  </a:cubicBezTo>
                  <a:cubicBezTo>
                    <a:pt x="791473" y="373285"/>
                    <a:pt x="757392" y="544585"/>
                    <a:pt x="649632" y="649632"/>
                  </a:cubicBezTo>
                  <a:cubicBezTo>
                    <a:pt x="544585" y="757422"/>
                    <a:pt x="373284" y="791503"/>
                    <a:pt x="234902" y="732137"/>
                  </a:cubicBezTo>
                  <a:cubicBezTo>
                    <a:pt x="95237" y="676289"/>
                    <a:pt x="-1967" y="531048"/>
                    <a:pt x="30" y="380560"/>
                  </a:cubicBezTo>
                  <a:lnTo>
                    <a:pt x="44756" y="380560"/>
                  </a:lnTo>
                  <a:cubicBezTo>
                    <a:pt x="42967" y="513367"/>
                    <a:pt x="128782" y="641522"/>
                    <a:pt x="252047" y="690840"/>
                  </a:cubicBezTo>
                  <a:cubicBezTo>
                    <a:pt x="374119" y="743139"/>
                    <a:pt x="525353" y="713173"/>
                    <a:pt x="618025" y="618026"/>
                  </a:cubicBezTo>
                  <a:cubicBezTo>
                    <a:pt x="713173" y="525353"/>
                    <a:pt x="743169" y="374119"/>
                    <a:pt x="690839" y="252047"/>
                  </a:cubicBezTo>
                  <a:cubicBezTo>
                    <a:pt x="641522" y="128812"/>
                    <a:pt x="513396" y="42997"/>
                    <a:pt x="380560" y="447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1802176" y="3164145"/>
              <a:ext cx="671624" cy="671638"/>
            </a:xfrm>
            <a:custGeom>
              <a:avLst/>
              <a:gdLst/>
              <a:ahLst/>
              <a:cxnLst/>
              <a:rect l="l" t="t" r="r" b="b"/>
              <a:pathLst>
                <a:path w="671624" h="671638" extrusionOk="0">
                  <a:moveTo>
                    <a:pt x="335830" y="44754"/>
                  </a:moveTo>
                  <a:lnTo>
                    <a:pt x="335830" y="27"/>
                  </a:lnTo>
                  <a:cubicBezTo>
                    <a:pt x="468637" y="-1762"/>
                    <a:pt x="596792" y="84083"/>
                    <a:pt x="646110" y="207318"/>
                  </a:cubicBezTo>
                  <a:cubicBezTo>
                    <a:pt x="698410" y="329390"/>
                    <a:pt x="668443" y="480624"/>
                    <a:pt x="573296" y="573297"/>
                  </a:cubicBezTo>
                  <a:cubicBezTo>
                    <a:pt x="480623" y="668444"/>
                    <a:pt x="329390" y="698440"/>
                    <a:pt x="207317" y="646111"/>
                  </a:cubicBezTo>
                  <a:cubicBezTo>
                    <a:pt x="84082" y="596793"/>
                    <a:pt x="-1733" y="468668"/>
                    <a:pt x="27" y="335831"/>
                  </a:cubicBezTo>
                  <a:lnTo>
                    <a:pt x="44753" y="335831"/>
                  </a:lnTo>
                  <a:cubicBezTo>
                    <a:pt x="43172" y="450956"/>
                    <a:pt x="117626" y="561996"/>
                    <a:pt x="224432" y="604784"/>
                  </a:cubicBezTo>
                  <a:cubicBezTo>
                    <a:pt x="330165" y="650076"/>
                    <a:pt x="461361" y="624195"/>
                    <a:pt x="541660" y="541660"/>
                  </a:cubicBezTo>
                  <a:cubicBezTo>
                    <a:pt x="624194" y="461362"/>
                    <a:pt x="650075" y="330195"/>
                    <a:pt x="604783" y="224433"/>
                  </a:cubicBezTo>
                  <a:cubicBezTo>
                    <a:pt x="562025" y="117627"/>
                    <a:pt x="450985" y="43173"/>
                    <a:pt x="335830" y="4475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1757448" y="3208874"/>
              <a:ext cx="582150" cy="582164"/>
            </a:xfrm>
            <a:custGeom>
              <a:avLst/>
              <a:gdLst/>
              <a:ahLst/>
              <a:cxnLst/>
              <a:rect l="l" t="t" r="r" b="b"/>
              <a:pathLst>
                <a:path w="582150" h="582164" extrusionOk="0">
                  <a:moveTo>
                    <a:pt x="291102" y="44751"/>
                  </a:moveTo>
                  <a:lnTo>
                    <a:pt x="291102" y="25"/>
                  </a:lnTo>
                  <a:cubicBezTo>
                    <a:pt x="406227" y="-1556"/>
                    <a:pt x="517297" y="72899"/>
                    <a:pt x="560055" y="179704"/>
                  </a:cubicBezTo>
                  <a:cubicBezTo>
                    <a:pt x="605318" y="285437"/>
                    <a:pt x="579466" y="416603"/>
                    <a:pt x="496932" y="496932"/>
                  </a:cubicBezTo>
                  <a:cubicBezTo>
                    <a:pt x="416633" y="579466"/>
                    <a:pt x="285466" y="605348"/>
                    <a:pt x="179704" y="560055"/>
                  </a:cubicBezTo>
                  <a:cubicBezTo>
                    <a:pt x="72869" y="517267"/>
                    <a:pt x="-1556" y="406227"/>
                    <a:pt x="25" y="291102"/>
                  </a:cubicBezTo>
                  <a:lnTo>
                    <a:pt x="44751" y="291102"/>
                  </a:lnTo>
                  <a:cubicBezTo>
                    <a:pt x="43379" y="388545"/>
                    <a:pt x="106443" y="482500"/>
                    <a:pt x="196849" y="518758"/>
                  </a:cubicBezTo>
                  <a:cubicBezTo>
                    <a:pt x="286272" y="557014"/>
                    <a:pt x="397371" y="535217"/>
                    <a:pt x="465325" y="465325"/>
                  </a:cubicBezTo>
                  <a:cubicBezTo>
                    <a:pt x="535247" y="397401"/>
                    <a:pt x="557013" y="286302"/>
                    <a:pt x="518758" y="196879"/>
                  </a:cubicBezTo>
                  <a:cubicBezTo>
                    <a:pt x="482530" y="106443"/>
                    <a:pt x="388545" y="43379"/>
                    <a:pt x="291102" y="4475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1712719" y="3253602"/>
              <a:ext cx="492712" cy="492689"/>
            </a:xfrm>
            <a:custGeom>
              <a:avLst/>
              <a:gdLst/>
              <a:ahLst/>
              <a:cxnLst/>
              <a:rect l="l" t="t" r="r" b="b"/>
              <a:pathLst>
                <a:path w="492712" h="492689" extrusionOk="0">
                  <a:moveTo>
                    <a:pt x="246373" y="44748"/>
                  </a:moveTo>
                  <a:lnTo>
                    <a:pt x="246373" y="22"/>
                  </a:lnTo>
                  <a:cubicBezTo>
                    <a:pt x="343816" y="-1350"/>
                    <a:pt x="437771" y="61714"/>
                    <a:pt x="474029" y="152120"/>
                  </a:cubicBezTo>
                  <a:cubicBezTo>
                    <a:pt x="512285" y="241543"/>
                    <a:pt x="490488" y="352672"/>
                    <a:pt x="420596" y="420567"/>
                  </a:cubicBezTo>
                  <a:cubicBezTo>
                    <a:pt x="352672" y="490488"/>
                    <a:pt x="241573" y="512255"/>
                    <a:pt x="152120" y="473999"/>
                  </a:cubicBezTo>
                  <a:cubicBezTo>
                    <a:pt x="61714" y="437741"/>
                    <a:pt x="-1350" y="343787"/>
                    <a:pt x="22" y="246343"/>
                  </a:cubicBezTo>
                  <a:lnTo>
                    <a:pt x="44748" y="246343"/>
                  </a:lnTo>
                  <a:cubicBezTo>
                    <a:pt x="43585" y="326105"/>
                    <a:pt x="95259" y="402974"/>
                    <a:pt x="169236" y="432672"/>
                  </a:cubicBezTo>
                  <a:cubicBezTo>
                    <a:pt x="242348" y="463891"/>
                    <a:pt x="333380" y="446209"/>
                    <a:pt x="388930" y="388930"/>
                  </a:cubicBezTo>
                  <a:cubicBezTo>
                    <a:pt x="446209" y="333381"/>
                    <a:pt x="463891" y="242318"/>
                    <a:pt x="432672" y="169236"/>
                  </a:cubicBezTo>
                  <a:cubicBezTo>
                    <a:pt x="403004" y="95259"/>
                    <a:pt x="326135" y="43585"/>
                    <a:pt x="246373" y="4474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" name="Google Shape;29;p2"/>
          <p:cNvGrpSpPr/>
          <p:nvPr/>
        </p:nvGrpSpPr>
        <p:grpSpPr>
          <a:xfrm>
            <a:off x="1627211" y="2232076"/>
            <a:ext cx="2397403" cy="692784"/>
            <a:chOff x="-2238736" y="3074720"/>
            <a:chExt cx="773880" cy="223630"/>
          </a:xfrm>
        </p:grpSpPr>
        <p:sp>
          <p:nvSpPr>
            <p:cNvPr id="30" name="Google Shape;30;p2"/>
            <p:cNvSpPr/>
            <p:nvPr/>
          </p:nvSpPr>
          <p:spPr>
            <a:xfrm>
              <a:off x="-2238736" y="3074720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-2238736" y="3119446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-2238736" y="3164172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2238736" y="3208898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2238736" y="3253624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327649" y="294705"/>
            <a:ext cx="2634826" cy="2635009"/>
            <a:chOff x="-2662477" y="2447714"/>
            <a:chExt cx="850520" cy="850579"/>
          </a:xfrm>
        </p:grpSpPr>
        <p:sp>
          <p:nvSpPr>
            <p:cNvPr id="36" name="Google Shape;36;p2"/>
            <p:cNvSpPr/>
            <p:nvPr/>
          </p:nvSpPr>
          <p:spPr>
            <a:xfrm>
              <a:off x="-2483584" y="2626659"/>
              <a:ext cx="492712" cy="492719"/>
            </a:xfrm>
            <a:custGeom>
              <a:avLst/>
              <a:gdLst/>
              <a:ahLst/>
              <a:cxnLst/>
              <a:rect l="l" t="t" r="r" b="b"/>
              <a:pathLst>
                <a:path w="492712" h="492719" extrusionOk="0">
                  <a:moveTo>
                    <a:pt x="492691" y="246376"/>
                  </a:moveTo>
                  <a:lnTo>
                    <a:pt x="447965" y="246376"/>
                  </a:lnTo>
                  <a:cubicBezTo>
                    <a:pt x="449128" y="166614"/>
                    <a:pt x="397454" y="89745"/>
                    <a:pt x="323477" y="60047"/>
                  </a:cubicBezTo>
                  <a:cubicBezTo>
                    <a:pt x="250365" y="28828"/>
                    <a:pt x="159303" y="46510"/>
                    <a:pt x="103753" y="103789"/>
                  </a:cubicBezTo>
                  <a:cubicBezTo>
                    <a:pt x="46474" y="159339"/>
                    <a:pt x="28792" y="250401"/>
                    <a:pt x="60011" y="323484"/>
                  </a:cubicBezTo>
                  <a:cubicBezTo>
                    <a:pt x="89709" y="397491"/>
                    <a:pt x="166578" y="449164"/>
                    <a:pt x="246340" y="447971"/>
                  </a:cubicBezTo>
                  <a:lnTo>
                    <a:pt x="246340" y="492697"/>
                  </a:lnTo>
                  <a:cubicBezTo>
                    <a:pt x="148896" y="494069"/>
                    <a:pt x="54942" y="431005"/>
                    <a:pt x="18684" y="340599"/>
                  </a:cubicBezTo>
                  <a:cubicBezTo>
                    <a:pt x="-19572" y="251176"/>
                    <a:pt x="2225" y="140047"/>
                    <a:pt x="72117" y="72123"/>
                  </a:cubicBezTo>
                  <a:cubicBezTo>
                    <a:pt x="140041" y="2201"/>
                    <a:pt x="251170" y="-19565"/>
                    <a:pt x="340592" y="18690"/>
                  </a:cubicBezTo>
                  <a:cubicBezTo>
                    <a:pt x="431028" y="54978"/>
                    <a:pt x="494063" y="148933"/>
                    <a:pt x="492691" y="246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-2528307" y="2581973"/>
              <a:ext cx="582163" cy="582163"/>
            </a:xfrm>
            <a:custGeom>
              <a:avLst/>
              <a:gdLst/>
              <a:ahLst/>
              <a:cxnLst/>
              <a:rect l="l" t="t" r="r" b="b"/>
              <a:pathLst>
                <a:path w="582163" h="582163" extrusionOk="0">
                  <a:moveTo>
                    <a:pt x="582139" y="291062"/>
                  </a:moveTo>
                  <a:lnTo>
                    <a:pt x="537413" y="291062"/>
                  </a:lnTo>
                  <a:cubicBezTo>
                    <a:pt x="538785" y="193619"/>
                    <a:pt x="475721" y="99664"/>
                    <a:pt x="385315" y="63406"/>
                  </a:cubicBezTo>
                  <a:cubicBezTo>
                    <a:pt x="295892" y="25151"/>
                    <a:pt x="184763" y="46947"/>
                    <a:pt x="116839" y="116839"/>
                  </a:cubicBezTo>
                  <a:cubicBezTo>
                    <a:pt x="46917" y="184763"/>
                    <a:pt x="25150" y="295892"/>
                    <a:pt x="63406" y="385315"/>
                  </a:cubicBezTo>
                  <a:cubicBezTo>
                    <a:pt x="99664" y="475721"/>
                    <a:pt x="193619" y="538785"/>
                    <a:pt x="291062" y="537413"/>
                  </a:cubicBezTo>
                  <a:lnTo>
                    <a:pt x="291062" y="582139"/>
                  </a:lnTo>
                  <a:cubicBezTo>
                    <a:pt x="175937" y="583720"/>
                    <a:pt x="64867" y="509266"/>
                    <a:pt x="22109" y="402460"/>
                  </a:cubicBezTo>
                  <a:cubicBezTo>
                    <a:pt x="-23184" y="296727"/>
                    <a:pt x="2698" y="165531"/>
                    <a:pt x="85232" y="85232"/>
                  </a:cubicBezTo>
                  <a:cubicBezTo>
                    <a:pt x="165531" y="2698"/>
                    <a:pt x="296697" y="-23184"/>
                    <a:pt x="402460" y="22109"/>
                  </a:cubicBezTo>
                  <a:cubicBezTo>
                    <a:pt x="509295" y="64897"/>
                    <a:pt x="583720" y="175937"/>
                    <a:pt x="582139" y="29106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-2573039" y="2537228"/>
              <a:ext cx="671625" cy="671638"/>
            </a:xfrm>
            <a:custGeom>
              <a:avLst/>
              <a:gdLst/>
              <a:ahLst/>
              <a:cxnLst/>
              <a:rect l="l" t="t" r="r" b="b"/>
              <a:pathLst>
                <a:path w="671625" h="671638" extrusionOk="0">
                  <a:moveTo>
                    <a:pt x="671598" y="335807"/>
                  </a:moveTo>
                  <a:lnTo>
                    <a:pt x="626872" y="335807"/>
                  </a:lnTo>
                  <a:cubicBezTo>
                    <a:pt x="628452" y="220683"/>
                    <a:pt x="554028" y="109613"/>
                    <a:pt x="447192" y="66855"/>
                  </a:cubicBezTo>
                  <a:cubicBezTo>
                    <a:pt x="341460" y="21592"/>
                    <a:pt x="210263" y="47444"/>
                    <a:pt x="129965" y="129978"/>
                  </a:cubicBezTo>
                  <a:cubicBezTo>
                    <a:pt x="47430" y="210276"/>
                    <a:pt x="21549" y="341443"/>
                    <a:pt x="66841" y="447205"/>
                  </a:cubicBezTo>
                  <a:cubicBezTo>
                    <a:pt x="109629" y="554041"/>
                    <a:pt x="220669" y="628465"/>
                    <a:pt x="335794" y="626885"/>
                  </a:cubicBezTo>
                  <a:lnTo>
                    <a:pt x="335794" y="671611"/>
                  </a:lnTo>
                  <a:cubicBezTo>
                    <a:pt x="202958" y="673400"/>
                    <a:pt x="74832" y="587586"/>
                    <a:pt x="25514" y="464320"/>
                  </a:cubicBezTo>
                  <a:cubicBezTo>
                    <a:pt x="-26785" y="342248"/>
                    <a:pt x="3181" y="191014"/>
                    <a:pt x="98329" y="98342"/>
                  </a:cubicBezTo>
                  <a:cubicBezTo>
                    <a:pt x="191001" y="3195"/>
                    <a:pt x="342235" y="-26802"/>
                    <a:pt x="464307" y="25528"/>
                  </a:cubicBezTo>
                  <a:cubicBezTo>
                    <a:pt x="587572" y="74846"/>
                    <a:pt x="673387" y="203001"/>
                    <a:pt x="671598" y="3358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-2617791" y="2492519"/>
              <a:ext cx="761106" cy="761076"/>
            </a:xfrm>
            <a:custGeom>
              <a:avLst/>
              <a:gdLst/>
              <a:ahLst/>
              <a:cxnLst/>
              <a:rect l="l" t="t" r="r" b="b"/>
              <a:pathLst>
                <a:path w="761106" h="761076" extrusionOk="0">
                  <a:moveTo>
                    <a:pt x="761076" y="380517"/>
                  </a:moveTo>
                  <a:lnTo>
                    <a:pt x="716350" y="380517"/>
                  </a:lnTo>
                  <a:cubicBezTo>
                    <a:pt x="718139" y="247680"/>
                    <a:pt x="632324" y="119555"/>
                    <a:pt x="509059" y="70237"/>
                  </a:cubicBezTo>
                  <a:cubicBezTo>
                    <a:pt x="386987" y="17937"/>
                    <a:pt x="235753" y="47904"/>
                    <a:pt x="143081" y="143051"/>
                  </a:cubicBezTo>
                  <a:cubicBezTo>
                    <a:pt x="47933" y="235723"/>
                    <a:pt x="17937" y="386957"/>
                    <a:pt x="70267" y="509029"/>
                  </a:cubicBezTo>
                  <a:cubicBezTo>
                    <a:pt x="119585" y="632265"/>
                    <a:pt x="247710" y="718080"/>
                    <a:pt x="380546" y="716320"/>
                  </a:cubicBezTo>
                  <a:lnTo>
                    <a:pt x="380546" y="761046"/>
                  </a:lnTo>
                  <a:cubicBezTo>
                    <a:pt x="230028" y="763044"/>
                    <a:pt x="84817" y="665839"/>
                    <a:pt x="28940" y="526174"/>
                  </a:cubicBezTo>
                  <a:cubicBezTo>
                    <a:pt x="-30397" y="387792"/>
                    <a:pt x="3655" y="216491"/>
                    <a:pt x="111444" y="111444"/>
                  </a:cubicBezTo>
                  <a:cubicBezTo>
                    <a:pt x="216491" y="3654"/>
                    <a:pt x="387792" y="-30397"/>
                    <a:pt x="526175" y="28940"/>
                  </a:cubicBezTo>
                  <a:cubicBezTo>
                    <a:pt x="665869" y="84788"/>
                    <a:pt x="763074" y="229998"/>
                    <a:pt x="761076" y="3805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-2662477" y="2447714"/>
              <a:ext cx="850520" cy="850579"/>
            </a:xfrm>
            <a:custGeom>
              <a:avLst/>
              <a:gdLst/>
              <a:ahLst/>
              <a:cxnLst/>
              <a:rect l="l" t="t" r="r" b="b"/>
              <a:pathLst>
                <a:path w="850520" h="850579" extrusionOk="0">
                  <a:moveTo>
                    <a:pt x="850488" y="425322"/>
                  </a:moveTo>
                  <a:lnTo>
                    <a:pt x="805762" y="425322"/>
                  </a:lnTo>
                  <a:cubicBezTo>
                    <a:pt x="807760" y="274804"/>
                    <a:pt x="710555" y="129563"/>
                    <a:pt x="570890" y="73715"/>
                  </a:cubicBezTo>
                  <a:cubicBezTo>
                    <a:pt x="432508" y="14379"/>
                    <a:pt x="261207" y="48430"/>
                    <a:pt x="156160" y="156220"/>
                  </a:cubicBezTo>
                  <a:cubicBezTo>
                    <a:pt x="48370" y="261266"/>
                    <a:pt x="14319" y="432567"/>
                    <a:pt x="73656" y="570950"/>
                  </a:cubicBezTo>
                  <a:cubicBezTo>
                    <a:pt x="129503" y="710615"/>
                    <a:pt x="274744" y="807819"/>
                    <a:pt x="425262" y="805821"/>
                  </a:cubicBezTo>
                  <a:lnTo>
                    <a:pt x="425262" y="850547"/>
                  </a:lnTo>
                  <a:cubicBezTo>
                    <a:pt x="257062" y="852724"/>
                    <a:pt x="94736" y="744159"/>
                    <a:pt x="32358" y="588065"/>
                  </a:cubicBezTo>
                  <a:cubicBezTo>
                    <a:pt x="-34015" y="433373"/>
                    <a:pt x="4151" y="242004"/>
                    <a:pt x="124554" y="124554"/>
                  </a:cubicBezTo>
                  <a:cubicBezTo>
                    <a:pt x="242005" y="4151"/>
                    <a:pt x="433343" y="-34015"/>
                    <a:pt x="588065" y="32359"/>
                  </a:cubicBezTo>
                  <a:cubicBezTo>
                    <a:pt x="744099" y="94796"/>
                    <a:pt x="852694" y="257122"/>
                    <a:pt x="850488" y="42532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 rot="-5400000">
            <a:off x="2168841" y="3541667"/>
            <a:ext cx="1409100" cy="1896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63500" dist="508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2270614" y="1595569"/>
            <a:ext cx="692786" cy="5262468"/>
            <a:chOff x="-2035620" y="2871544"/>
            <a:chExt cx="223631" cy="2244027"/>
          </a:xfrm>
        </p:grpSpPr>
        <p:sp>
          <p:nvSpPr>
            <p:cNvPr id="43" name="Google Shape;43;p2"/>
            <p:cNvSpPr/>
            <p:nvPr/>
          </p:nvSpPr>
          <p:spPr>
            <a:xfrm>
              <a:off x="-2035620" y="2871544"/>
              <a:ext cx="44726" cy="2244027"/>
            </a:xfrm>
            <a:custGeom>
              <a:avLst/>
              <a:gdLst/>
              <a:ahLst/>
              <a:cxnLst/>
              <a:rect l="l" t="t" r="r" b="b"/>
              <a:pathLst>
                <a:path w="44726" h="2244027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2244027"/>
                  </a:lnTo>
                  <a:lnTo>
                    <a:pt x="0" y="224402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-1990894" y="2871544"/>
              <a:ext cx="44726" cy="2244027"/>
            </a:xfrm>
            <a:custGeom>
              <a:avLst/>
              <a:gdLst/>
              <a:ahLst/>
              <a:cxnLst/>
              <a:rect l="l" t="t" r="r" b="b"/>
              <a:pathLst>
                <a:path w="44726" h="2244027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2244027"/>
                  </a:lnTo>
                  <a:lnTo>
                    <a:pt x="0" y="224402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-1946167" y="2871544"/>
              <a:ext cx="44726" cy="2244027"/>
            </a:xfrm>
            <a:custGeom>
              <a:avLst/>
              <a:gdLst/>
              <a:ahLst/>
              <a:cxnLst/>
              <a:rect l="l" t="t" r="r" b="b"/>
              <a:pathLst>
                <a:path w="44726" h="2244027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2244027"/>
                  </a:lnTo>
                  <a:lnTo>
                    <a:pt x="0" y="224402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-1901441" y="2871544"/>
              <a:ext cx="44726" cy="2244027"/>
            </a:xfrm>
            <a:custGeom>
              <a:avLst/>
              <a:gdLst/>
              <a:ahLst/>
              <a:cxnLst/>
              <a:rect l="l" t="t" r="r" b="b"/>
              <a:pathLst>
                <a:path w="44726" h="2244027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2244027"/>
                  </a:lnTo>
                  <a:lnTo>
                    <a:pt x="0" y="224402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-1856715" y="2871544"/>
              <a:ext cx="44726" cy="2244027"/>
            </a:xfrm>
            <a:custGeom>
              <a:avLst/>
              <a:gdLst/>
              <a:ahLst/>
              <a:cxnLst/>
              <a:rect l="l" t="t" r="r" b="b"/>
              <a:pathLst>
                <a:path w="44726" h="2244027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2244027"/>
                  </a:lnTo>
                  <a:lnTo>
                    <a:pt x="0" y="224402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8" name="Google Shape;48;p2"/>
          <p:cNvPicPr preferRelativeResize="0"/>
          <p:nvPr/>
        </p:nvPicPr>
        <p:blipFill rotWithShape="1">
          <a:blip r:embed="rId2">
            <a:alphaModFix amt="81000"/>
          </a:blip>
          <a:srcRect l="7351" t="9166" r="3751" b="82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2"/>
          <p:cNvSpPr txBox="1">
            <a:spLocks noGrp="1"/>
          </p:cNvSpPr>
          <p:nvPr>
            <p:ph type="ctrTitle"/>
          </p:nvPr>
        </p:nvSpPr>
        <p:spPr>
          <a:xfrm>
            <a:off x="5502786" y="1639375"/>
            <a:ext cx="6438900" cy="2736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1pPr>
            <a:lvl2pPr lvl="1" algn="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2pPr>
            <a:lvl3pPr lvl="2" algn="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3pPr>
            <a:lvl4pPr lvl="3" algn="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4pPr>
            <a:lvl5pPr lvl="4" algn="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5pPr>
            <a:lvl6pPr lvl="5" algn="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6pPr>
            <a:lvl7pPr lvl="6" algn="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7pPr>
            <a:lvl8pPr lvl="7" algn="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8pPr>
            <a:lvl9pPr lvl="8" algn="r">
              <a:spcBef>
                <a:spcPts val="0"/>
              </a:spcBef>
              <a:spcAft>
                <a:spcPts val="0"/>
              </a:spcAft>
              <a:buSzPts val="6900"/>
              <a:buNone/>
              <a:defRPr sz="6900"/>
            </a:lvl9pPr>
          </a:lstStyle>
          <a:p>
            <a:endParaRPr/>
          </a:p>
        </p:txBody>
      </p:sp>
      <p:sp>
        <p:nvSpPr>
          <p:cNvPr id="50" name="Google Shape;50;p2"/>
          <p:cNvSpPr txBox="1">
            <a:spLocks noGrp="1"/>
          </p:cNvSpPr>
          <p:nvPr>
            <p:ph type="subTitle" idx="1"/>
          </p:nvPr>
        </p:nvSpPr>
        <p:spPr>
          <a:xfrm>
            <a:off x="5502780" y="4425427"/>
            <a:ext cx="6438900" cy="7932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51" name="Google Shape;51;p2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boxes">
  <p:cSld name="CUSTOM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"/>
          <p:cNvSpPr/>
          <p:nvPr/>
        </p:nvSpPr>
        <p:spPr>
          <a:xfrm>
            <a:off x="9771486" y="2759096"/>
            <a:ext cx="1754460" cy="1805760"/>
          </a:xfrm>
          <a:custGeom>
            <a:avLst/>
            <a:gdLst/>
            <a:ahLst/>
            <a:cxnLst/>
            <a:rect l="l" t="t" r="r" b="b"/>
            <a:pathLst>
              <a:path w="1368000" h="1368000" extrusionOk="0">
                <a:moveTo>
                  <a:pt x="684000" y="144000"/>
                </a:moveTo>
                <a:cubicBezTo>
                  <a:pt x="385766" y="144000"/>
                  <a:pt x="144000" y="385766"/>
                  <a:pt x="144000" y="684000"/>
                </a:cubicBezTo>
                <a:cubicBezTo>
                  <a:pt x="144000" y="982234"/>
                  <a:pt x="385766" y="1224000"/>
                  <a:pt x="684000" y="1224000"/>
                </a:cubicBezTo>
                <a:cubicBezTo>
                  <a:pt x="982234" y="1224000"/>
                  <a:pt x="1224000" y="982234"/>
                  <a:pt x="1224000" y="684000"/>
                </a:cubicBezTo>
                <a:cubicBezTo>
                  <a:pt x="1224000" y="385766"/>
                  <a:pt x="982234" y="144000"/>
                  <a:pt x="684000" y="144000"/>
                </a:cubicBezTo>
                <a:close/>
                <a:moveTo>
                  <a:pt x="684000" y="0"/>
                </a:moveTo>
                <a:cubicBezTo>
                  <a:pt x="1061763" y="0"/>
                  <a:pt x="1368000" y="306237"/>
                  <a:pt x="1368000" y="684000"/>
                </a:cubicBezTo>
                <a:cubicBezTo>
                  <a:pt x="1368000" y="1061763"/>
                  <a:pt x="1061763" y="1368000"/>
                  <a:pt x="684000" y="1368000"/>
                </a:cubicBezTo>
                <a:cubicBezTo>
                  <a:pt x="306237" y="1368000"/>
                  <a:pt x="0" y="1061763"/>
                  <a:pt x="0" y="684000"/>
                </a:cubicBezTo>
                <a:cubicBezTo>
                  <a:pt x="0" y="306237"/>
                  <a:pt x="306237" y="0"/>
                  <a:pt x="684000" y="0"/>
                </a:cubicBez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dir="16200000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5"/>
          <p:cNvSpPr/>
          <p:nvPr/>
        </p:nvSpPr>
        <p:spPr>
          <a:xfrm>
            <a:off x="10042534" y="3146285"/>
            <a:ext cx="1063620" cy="1090980"/>
          </a:xfrm>
          <a:custGeom>
            <a:avLst/>
            <a:gdLst/>
            <a:ahLst/>
            <a:cxnLst/>
            <a:rect l="l" t="t" r="r" b="b"/>
            <a:pathLst>
              <a:path w="1368000" h="1368000" extrusionOk="0">
                <a:moveTo>
                  <a:pt x="684000" y="144000"/>
                </a:moveTo>
                <a:cubicBezTo>
                  <a:pt x="385766" y="144000"/>
                  <a:pt x="144000" y="385766"/>
                  <a:pt x="144000" y="684000"/>
                </a:cubicBezTo>
                <a:cubicBezTo>
                  <a:pt x="144000" y="982234"/>
                  <a:pt x="385766" y="1224000"/>
                  <a:pt x="684000" y="1224000"/>
                </a:cubicBezTo>
                <a:cubicBezTo>
                  <a:pt x="982234" y="1224000"/>
                  <a:pt x="1224000" y="982234"/>
                  <a:pt x="1224000" y="684000"/>
                </a:cubicBezTo>
                <a:cubicBezTo>
                  <a:pt x="1224000" y="385766"/>
                  <a:pt x="982234" y="144000"/>
                  <a:pt x="684000" y="144000"/>
                </a:cubicBezTo>
                <a:close/>
                <a:moveTo>
                  <a:pt x="684000" y="0"/>
                </a:moveTo>
                <a:cubicBezTo>
                  <a:pt x="1061763" y="0"/>
                  <a:pt x="1368000" y="306237"/>
                  <a:pt x="1368000" y="684000"/>
                </a:cubicBezTo>
                <a:cubicBezTo>
                  <a:pt x="1368000" y="1061763"/>
                  <a:pt x="1061763" y="1368000"/>
                  <a:pt x="684000" y="1368000"/>
                </a:cubicBezTo>
                <a:cubicBezTo>
                  <a:pt x="306237" y="1368000"/>
                  <a:pt x="0" y="1061763"/>
                  <a:pt x="0" y="684000"/>
                </a:cubicBezTo>
                <a:cubicBezTo>
                  <a:pt x="0" y="306237"/>
                  <a:pt x="306237" y="0"/>
                  <a:pt x="684000" y="0"/>
                </a:cubicBez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dir="16200000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5"/>
          <p:cNvSpPr/>
          <p:nvPr/>
        </p:nvSpPr>
        <p:spPr>
          <a:xfrm rot="5400000">
            <a:off x="10858952" y="4202922"/>
            <a:ext cx="539781" cy="231569"/>
          </a:xfrm>
          <a:custGeom>
            <a:avLst/>
            <a:gdLst/>
            <a:ahLst/>
            <a:cxnLst/>
            <a:rect l="l" t="t" r="r" b="b"/>
            <a:pathLst>
              <a:path w="773880" h="44726" extrusionOk="0">
                <a:moveTo>
                  <a:pt x="0" y="0"/>
                </a:moveTo>
                <a:lnTo>
                  <a:pt x="773880" y="0"/>
                </a:lnTo>
                <a:lnTo>
                  <a:pt x="773880" y="44726"/>
                </a:lnTo>
                <a:lnTo>
                  <a:pt x="0" y="44726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dir="10800000" algn="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3" name="Google Shape;123;p5"/>
          <p:cNvGrpSpPr/>
          <p:nvPr/>
        </p:nvGrpSpPr>
        <p:grpSpPr>
          <a:xfrm rot="5400000">
            <a:off x="9403279" y="1584487"/>
            <a:ext cx="3729018" cy="560014"/>
            <a:chOff x="-2238736" y="3074720"/>
            <a:chExt cx="773880" cy="223630"/>
          </a:xfrm>
        </p:grpSpPr>
        <p:sp>
          <p:nvSpPr>
            <p:cNvPr id="124" name="Google Shape;124;p5"/>
            <p:cNvSpPr/>
            <p:nvPr/>
          </p:nvSpPr>
          <p:spPr>
            <a:xfrm>
              <a:off x="-2238736" y="3074720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5"/>
            <p:cNvSpPr/>
            <p:nvPr/>
          </p:nvSpPr>
          <p:spPr>
            <a:xfrm>
              <a:off x="-2238736" y="3119446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5"/>
            <p:cNvSpPr/>
            <p:nvPr/>
          </p:nvSpPr>
          <p:spPr>
            <a:xfrm>
              <a:off x="-2238736" y="3164172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5"/>
            <p:cNvSpPr/>
            <p:nvPr/>
          </p:nvSpPr>
          <p:spPr>
            <a:xfrm>
              <a:off x="-2238736" y="3208898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5"/>
            <p:cNvSpPr/>
            <p:nvPr/>
          </p:nvSpPr>
          <p:spPr>
            <a:xfrm>
              <a:off x="-2238736" y="3253624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9" name="Google Shape;129;p5"/>
          <p:cNvGrpSpPr/>
          <p:nvPr/>
        </p:nvGrpSpPr>
        <p:grpSpPr>
          <a:xfrm>
            <a:off x="9594947" y="2726280"/>
            <a:ext cx="1953000" cy="1933470"/>
            <a:chOff x="307943" y="1880647"/>
            <a:chExt cx="2520000" cy="2494800"/>
          </a:xfrm>
        </p:grpSpPr>
        <p:sp>
          <p:nvSpPr>
            <p:cNvPr id="130" name="Google Shape;130;p5"/>
            <p:cNvSpPr/>
            <p:nvPr/>
          </p:nvSpPr>
          <p:spPr>
            <a:xfrm>
              <a:off x="307943" y="1880647"/>
              <a:ext cx="2520000" cy="2494800"/>
            </a:xfrm>
            <a:custGeom>
              <a:avLst/>
              <a:gdLst/>
              <a:ahLst/>
              <a:cxnLst/>
              <a:rect l="l" t="t" r="r" b="b"/>
              <a:pathLst>
                <a:path w="2520000" h="2520000" extrusionOk="0">
                  <a:moveTo>
                    <a:pt x="1260000" y="144000"/>
                  </a:moveTo>
                  <a:cubicBezTo>
                    <a:pt x="643650" y="144000"/>
                    <a:pt x="144000" y="643650"/>
                    <a:pt x="144000" y="1260000"/>
                  </a:cubicBezTo>
                  <a:cubicBezTo>
                    <a:pt x="144000" y="1876350"/>
                    <a:pt x="643650" y="2376000"/>
                    <a:pt x="1260000" y="2376000"/>
                  </a:cubicBezTo>
                  <a:cubicBezTo>
                    <a:pt x="1876350" y="2376000"/>
                    <a:pt x="2376000" y="1876350"/>
                    <a:pt x="2376000" y="1260000"/>
                  </a:cubicBezTo>
                  <a:cubicBezTo>
                    <a:pt x="2376000" y="643650"/>
                    <a:pt x="1876350" y="144000"/>
                    <a:pt x="1260000" y="144000"/>
                  </a:cubicBezTo>
                  <a:close/>
                  <a:moveTo>
                    <a:pt x="1260000" y="0"/>
                  </a:moveTo>
                  <a:cubicBezTo>
                    <a:pt x="1955879" y="0"/>
                    <a:pt x="2520000" y="564121"/>
                    <a:pt x="2520000" y="1260000"/>
                  </a:cubicBezTo>
                  <a:cubicBezTo>
                    <a:pt x="2520000" y="1955879"/>
                    <a:pt x="1955879" y="2520000"/>
                    <a:pt x="1260000" y="2520000"/>
                  </a:cubicBezTo>
                  <a:cubicBezTo>
                    <a:pt x="564121" y="2520000"/>
                    <a:pt x="0" y="1955879"/>
                    <a:pt x="0" y="1260000"/>
                  </a:cubicBezTo>
                  <a:cubicBezTo>
                    <a:pt x="0" y="564121"/>
                    <a:pt x="564121" y="0"/>
                    <a:pt x="12600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5"/>
            <p:cNvSpPr/>
            <p:nvPr/>
          </p:nvSpPr>
          <p:spPr>
            <a:xfrm>
              <a:off x="451943" y="2007365"/>
              <a:ext cx="2232000" cy="2232000"/>
            </a:xfrm>
            <a:custGeom>
              <a:avLst/>
              <a:gdLst/>
              <a:ahLst/>
              <a:cxnLst/>
              <a:rect l="l" t="t" r="r" b="b"/>
              <a:pathLst>
                <a:path w="2232000" h="2232000" extrusionOk="0">
                  <a:moveTo>
                    <a:pt x="1116000" y="144000"/>
                  </a:moveTo>
                  <a:cubicBezTo>
                    <a:pt x="579179" y="144000"/>
                    <a:pt x="144000" y="579179"/>
                    <a:pt x="144000" y="1116000"/>
                  </a:cubicBezTo>
                  <a:cubicBezTo>
                    <a:pt x="144000" y="1652821"/>
                    <a:pt x="579179" y="2088000"/>
                    <a:pt x="1116000" y="2088000"/>
                  </a:cubicBezTo>
                  <a:cubicBezTo>
                    <a:pt x="1652821" y="2088000"/>
                    <a:pt x="2088000" y="1652821"/>
                    <a:pt x="2088000" y="1116000"/>
                  </a:cubicBezTo>
                  <a:cubicBezTo>
                    <a:pt x="2088000" y="579179"/>
                    <a:pt x="1652821" y="144000"/>
                    <a:pt x="1116000" y="144000"/>
                  </a:cubicBezTo>
                  <a:close/>
                  <a:moveTo>
                    <a:pt x="1116000" y="0"/>
                  </a:moveTo>
                  <a:cubicBezTo>
                    <a:pt x="1732350" y="0"/>
                    <a:pt x="2232000" y="499650"/>
                    <a:pt x="2232000" y="1116000"/>
                  </a:cubicBezTo>
                  <a:cubicBezTo>
                    <a:pt x="2232000" y="1732350"/>
                    <a:pt x="1732350" y="2232000"/>
                    <a:pt x="1116000" y="2232000"/>
                  </a:cubicBezTo>
                  <a:cubicBezTo>
                    <a:pt x="499650" y="2232000"/>
                    <a:pt x="0" y="1732350"/>
                    <a:pt x="0" y="1116000"/>
                  </a:cubicBezTo>
                  <a:cubicBezTo>
                    <a:pt x="0" y="499650"/>
                    <a:pt x="499650" y="0"/>
                    <a:pt x="11160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5"/>
            <p:cNvSpPr/>
            <p:nvPr/>
          </p:nvSpPr>
          <p:spPr>
            <a:xfrm>
              <a:off x="739943" y="2295365"/>
              <a:ext cx="1656000" cy="1656000"/>
            </a:xfrm>
            <a:custGeom>
              <a:avLst/>
              <a:gdLst/>
              <a:ahLst/>
              <a:cxnLst/>
              <a:rect l="l" t="t" r="r" b="b"/>
              <a:pathLst>
                <a:path w="1656000" h="1656000" extrusionOk="0">
                  <a:moveTo>
                    <a:pt x="828000" y="144000"/>
                  </a:moveTo>
                  <a:cubicBezTo>
                    <a:pt x="450237" y="144000"/>
                    <a:pt x="144000" y="450237"/>
                    <a:pt x="144000" y="828000"/>
                  </a:cubicBezTo>
                  <a:cubicBezTo>
                    <a:pt x="144000" y="1205763"/>
                    <a:pt x="450237" y="1512000"/>
                    <a:pt x="828000" y="1512000"/>
                  </a:cubicBezTo>
                  <a:cubicBezTo>
                    <a:pt x="1205763" y="1512000"/>
                    <a:pt x="1512000" y="1205763"/>
                    <a:pt x="1512000" y="828000"/>
                  </a:cubicBezTo>
                  <a:cubicBezTo>
                    <a:pt x="1512000" y="450237"/>
                    <a:pt x="1205763" y="144000"/>
                    <a:pt x="828000" y="144000"/>
                  </a:cubicBezTo>
                  <a:close/>
                  <a:moveTo>
                    <a:pt x="828000" y="0"/>
                  </a:moveTo>
                  <a:cubicBezTo>
                    <a:pt x="1285292" y="0"/>
                    <a:pt x="1656000" y="370708"/>
                    <a:pt x="1656000" y="828000"/>
                  </a:cubicBezTo>
                  <a:cubicBezTo>
                    <a:pt x="1656000" y="1285292"/>
                    <a:pt x="1285292" y="1656000"/>
                    <a:pt x="828000" y="1656000"/>
                  </a:cubicBezTo>
                  <a:cubicBezTo>
                    <a:pt x="370708" y="1656000"/>
                    <a:pt x="0" y="1285292"/>
                    <a:pt x="0" y="828000"/>
                  </a:cubicBezTo>
                  <a:cubicBezTo>
                    <a:pt x="0" y="370708"/>
                    <a:pt x="370708" y="0"/>
                    <a:pt x="8280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5"/>
            <p:cNvSpPr/>
            <p:nvPr/>
          </p:nvSpPr>
          <p:spPr>
            <a:xfrm>
              <a:off x="595943" y="2151365"/>
              <a:ext cx="1944000" cy="1944000"/>
            </a:xfrm>
            <a:custGeom>
              <a:avLst/>
              <a:gdLst/>
              <a:ahLst/>
              <a:cxnLst/>
              <a:rect l="l" t="t" r="r" b="b"/>
              <a:pathLst>
                <a:path w="1944000" h="1944000" extrusionOk="0">
                  <a:moveTo>
                    <a:pt x="972000" y="144000"/>
                  </a:moveTo>
                  <a:cubicBezTo>
                    <a:pt x="514708" y="144000"/>
                    <a:pt x="144000" y="514708"/>
                    <a:pt x="144000" y="972000"/>
                  </a:cubicBezTo>
                  <a:cubicBezTo>
                    <a:pt x="144000" y="1429292"/>
                    <a:pt x="514708" y="1800000"/>
                    <a:pt x="972000" y="1800000"/>
                  </a:cubicBezTo>
                  <a:cubicBezTo>
                    <a:pt x="1429292" y="1800000"/>
                    <a:pt x="1800000" y="1429292"/>
                    <a:pt x="1800000" y="972000"/>
                  </a:cubicBezTo>
                  <a:cubicBezTo>
                    <a:pt x="1800000" y="514708"/>
                    <a:pt x="1429292" y="144000"/>
                    <a:pt x="972000" y="144000"/>
                  </a:cubicBezTo>
                  <a:close/>
                  <a:moveTo>
                    <a:pt x="972000" y="0"/>
                  </a:moveTo>
                  <a:cubicBezTo>
                    <a:pt x="1508821" y="0"/>
                    <a:pt x="1944000" y="435179"/>
                    <a:pt x="1944000" y="972000"/>
                  </a:cubicBezTo>
                  <a:cubicBezTo>
                    <a:pt x="1944000" y="1508821"/>
                    <a:pt x="1508821" y="1944000"/>
                    <a:pt x="972000" y="1944000"/>
                  </a:cubicBezTo>
                  <a:cubicBezTo>
                    <a:pt x="435179" y="1944000"/>
                    <a:pt x="0" y="1508821"/>
                    <a:pt x="0" y="972000"/>
                  </a:cubicBezTo>
                  <a:cubicBezTo>
                    <a:pt x="0" y="435179"/>
                    <a:pt x="435179" y="0"/>
                    <a:pt x="9720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5"/>
            <p:cNvSpPr/>
            <p:nvPr/>
          </p:nvSpPr>
          <p:spPr>
            <a:xfrm>
              <a:off x="883943" y="2439365"/>
              <a:ext cx="1368000" cy="1368000"/>
            </a:xfrm>
            <a:custGeom>
              <a:avLst/>
              <a:gdLst/>
              <a:ahLst/>
              <a:cxnLst/>
              <a:rect l="l" t="t" r="r" b="b"/>
              <a:pathLst>
                <a:path w="1368000" h="1368000" extrusionOk="0">
                  <a:moveTo>
                    <a:pt x="684000" y="144000"/>
                  </a:moveTo>
                  <a:cubicBezTo>
                    <a:pt x="385766" y="144000"/>
                    <a:pt x="144000" y="385766"/>
                    <a:pt x="144000" y="684000"/>
                  </a:cubicBezTo>
                  <a:cubicBezTo>
                    <a:pt x="144000" y="982234"/>
                    <a:pt x="385766" y="1224000"/>
                    <a:pt x="684000" y="1224000"/>
                  </a:cubicBezTo>
                  <a:cubicBezTo>
                    <a:pt x="982234" y="1224000"/>
                    <a:pt x="1224000" y="982234"/>
                    <a:pt x="1224000" y="684000"/>
                  </a:cubicBezTo>
                  <a:cubicBezTo>
                    <a:pt x="1224000" y="385766"/>
                    <a:pt x="982234" y="144000"/>
                    <a:pt x="684000" y="144000"/>
                  </a:cubicBezTo>
                  <a:close/>
                  <a:moveTo>
                    <a:pt x="684000" y="0"/>
                  </a:moveTo>
                  <a:cubicBezTo>
                    <a:pt x="1061763" y="0"/>
                    <a:pt x="1368000" y="306237"/>
                    <a:pt x="1368000" y="684000"/>
                  </a:cubicBezTo>
                  <a:cubicBezTo>
                    <a:pt x="1368000" y="1061763"/>
                    <a:pt x="1061763" y="1368000"/>
                    <a:pt x="684000" y="1368000"/>
                  </a:cubicBezTo>
                  <a:cubicBezTo>
                    <a:pt x="306237" y="1368000"/>
                    <a:pt x="0" y="1061763"/>
                    <a:pt x="0" y="684000"/>
                  </a:cubicBezTo>
                  <a:cubicBezTo>
                    <a:pt x="0" y="306237"/>
                    <a:pt x="306237" y="0"/>
                    <a:pt x="6840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35" name="Google Shape;135;p5"/>
          <p:cNvGrpSpPr/>
          <p:nvPr/>
        </p:nvGrpSpPr>
        <p:grpSpPr>
          <a:xfrm rot="5400000">
            <a:off x="9691179" y="4996629"/>
            <a:ext cx="3162615" cy="560014"/>
            <a:chOff x="-2238736" y="3074720"/>
            <a:chExt cx="773880" cy="223630"/>
          </a:xfrm>
        </p:grpSpPr>
        <p:sp>
          <p:nvSpPr>
            <p:cNvPr id="136" name="Google Shape;136;p5"/>
            <p:cNvSpPr/>
            <p:nvPr/>
          </p:nvSpPr>
          <p:spPr>
            <a:xfrm>
              <a:off x="-2238736" y="3074720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5"/>
            <p:cNvSpPr/>
            <p:nvPr/>
          </p:nvSpPr>
          <p:spPr>
            <a:xfrm>
              <a:off x="-2238736" y="3119446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5"/>
            <p:cNvSpPr/>
            <p:nvPr/>
          </p:nvSpPr>
          <p:spPr>
            <a:xfrm>
              <a:off x="-2238736" y="3164172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5"/>
            <p:cNvSpPr/>
            <p:nvPr/>
          </p:nvSpPr>
          <p:spPr>
            <a:xfrm>
              <a:off x="-2238736" y="3208898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5"/>
            <p:cNvSpPr/>
            <p:nvPr/>
          </p:nvSpPr>
          <p:spPr>
            <a:xfrm>
              <a:off x="-2238736" y="3253624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41" name="Google Shape;141;p5"/>
          <p:cNvPicPr preferRelativeResize="0"/>
          <p:nvPr/>
        </p:nvPicPr>
        <p:blipFill rotWithShape="1">
          <a:blip r:embed="rId2">
            <a:alphaModFix amt="81000"/>
          </a:blip>
          <a:srcRect l="7351" t="9166" r="3751" b="82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5"/>
          <p:cNvSpPr txBox="1">
            <a:spLocks noGrp="1"/>
          </p:cNvSpPr>
          <p:nvPr>
            <p:ph type="title"/>
          </p:nvPr>
        </p:nvSpPr>
        <p:spPr>
          <a:xfrm>
            <a:off x="415600" y="593375"/>
            <a:ext cx="89949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5"/>
          <p:cNvSpPr txBox="1">
            <a:spLocks noGrp="1"/>
          </p:cNvSpPr>
          <p:nvPr>
            <p:ph type="subTitle" idx="1"/>
          </p:nvPr>
        </p:nvSpPr>
        <p:spPr>
          <a:xfrm>
            <a:off x="415597" y="1769125"/>
            <a:ext cx="2856900" cy="53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4" name="Google Shape;144;p5"/>
          <p:cNvSpPr txBox="1">
            <a:spLocks noGrp="1"/>
          </p:cNvSpPr>
          <p:nvPr>
            <p:ph type="body" idx="2"/>
          </p:nvPr>
        </p:nvSpPr>
        <p:spPr>
          <a:xfrm>
            <a:off x="415623" y="2333580"/>
            <a:ext cx="28569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45" name="Google Shape;145;p5"/>
          <p:cNvSpPr txBox="1">
            <a:spLocks noGrp="1"/>
          </p:cNvSpPr>
          <p:nvPr>
            <p:ph type="subTitle" idx="3"/>
          </p:nvPr>
        </p:nvSpPr>
        <p:spPr>
          <a:xfrm>
            <a:off x="3484589" y="1769125"/>
            <a:ext cx="2856900" cy="53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6" name="Google Shape;146;p5"/>
          <p:cNvSpPr txBox="1">
            <a:spLocks noGrp="1"/>
          </p:cNvSpPr>
          <p:nvPr>
            <p:ph type="body" idx="4"/>
          </p:nvPr>
        </p:nvSpPr>
        <p:spPr>
          <a:xfrm>
            <a:off x="3484615" y="2333580"/>
            <a:ext cx="28569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47" name="Google Shape;147;p5"/>
          <p:cNvSpPr txBox="1">
            <a:spLocks noGrp="1"/>
          </p:cNvSpPr>
          <p:nvPr>
            <p:ph type="subTitle" idx="5"/>
          </p:nvPr>
        </p:nvSpPr>
        <p:spPr>
          <a:xfrm>
            <a:off x="6553601" y="1769125"/>
            <a:ext cx="2856900" cy="53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8" name="Google Shape;148;p5"/>
          <p:cNvSpPr txBox="1">
            <a:spLocks noGrp="1"/>
          </p:cNvSpPr>
          <p:nvPr>
            <p:ph type="body" idx="6"/>
          </p:nvPr>
        </p:nvSpPr>
        <p:spPr>
          <a:xfrm>
            <a:off x="6553627" y="2333580"/>
            <a:ext cx="28569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49" name="Google Shape;149;p5"/>
          <p:cNvSpPr txBox="1">
            <a:spLocks noGrp="1"/>
          </p:cNvSpPr>
          <p:nvPr>
            <p:ph type="subTitle" idx="7"/>
          </p:nvPr>
        </p:nvSpPr>
        <p:spPr>
          <a:xfrm>
            <a:off x="415547" y="4234271"/>
            <a:ext cx="2856900" cy="53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0" name="Google Shape;150;p5"/>
          <p:cNvSpPr txBox="1">
            <a:spLocks noGrp="1"/>
          </p:cNvSpPr>
          <p:nvPr>
            <p:ph type="body" idx="8"/>
          </p:nvPr>
        </p:nvSpPr>
        <p:spPr>
          <a:xfrm>
            <a:off x="415574" y="4722527"/>
            <a:ext cx="28569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51" name="Google Shape;151;p5"/>
          <p:cNvSpPr txBox="1">
            <a:spLocks noGrp="1"/>
          </p:cNvSpPr>
          <p:nvPr>
            <p:ph type="subTitle" idx="9"/>
          </p:nvPr>
        </p:nvSpPr>
        <p:spPr>
          <a:xfrm>
            <a:off x="3484539" y="4234271"/>
            <a:ext cx="2856900" cy="53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2" name="Google Shape;152;p5"/>
          <p:cNvSpPr txBox="1">
            <a:spLocks noGrp="1"/>
          </p:cNvSpPr>
          <p:nvPr>
            <p:ph type="body" idx="13"/>
          </p:nvPr>
        </p:nvSpPr>
        <p:spPr>
          <a:xfrm>
            <a:off x="3484566" y="4722527"/>
            <a:ext cx="28569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153" name="Google Shape;153;p5"/>
          <p:cNvSpPr txBox="1">
            <a:spLocks noGrp="1"/>
          </p:cNvSpPr>
          <p:nvPr>
            <p:ph type="subTitle" idx="14"/>
          </p:nvPr>
        </p:nvSpPr>
        <p:spPr>
          <a:xfrm>
            <a:off x="6553551" y="4234271"/>
            <a:ext cx="2856900" cy="530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chemeClr val="accent4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4" name="Google Shape;154;p5"/>
          <p:cNvSpPr txBox="1">
            <a:spLocks noGrp="1"/>
          </p:cNvSpPr>
          <p:nvPr>
            <p:ph type="body" idx="15"/>
          </p:nvPr>
        </p:nvSpPr>
        <p:spPr>
          <a:xfrm>
            <a:off x="6553578" y="4722527"/>
            <a:ext cx="2856900" cy="1297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oxes">
  <p:cSld name="CUSTOM_1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7" name="Google Shape;197;p7"/>
          <p:cNvGrpSpPr/>
          <p:nvPr/>
        </p:nvGrpSpPr>
        <p:grpSpPr>
          <a:xfrm rot="-5400000" flipH="1">
            <a:off x="1027795" y="3286940"/>
            <a:ext cx="674493" cy="2743223"/>
            <a:chOff x="-1891602" y="2136844"/>
            <a:chExt cx="223631" cy="1364652"/>
          </a:xfrm>
        </p:grpSpPr>
        <p:sp>
          <p:nvSpPr>
            <p:cNvPr id="198" name="Google Shape;198;p7"/>
            <p:cNvSpPr/>
            <p:nvPr/>
          </p:nvSpPr>
          <p:spPr>
            <a:xfrm>
              <a:off x="-1891602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7"/>
            <p:cNvSpPr/>
            <p:nvPr/>
          </p:nvSpPr>
          <p:spPr>
            <a:xfrm>
              <a:off x="-1846876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7"/>
            <p:cNvSpPr/>
            <p:nvPr/>
          </p:nvSpPr>
          <p:spPr>
            <a:xfrm>
              <a:off x="-1802149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7"/>
            <p:cNvSpPr/>
            <p:nvPr/>
          </p:nvSpPr>
          <p:spPr>
            <a:xfrm>
              <a:off x="-1757423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7"/>
            <p:cNvSpPr/>
            <p:nvPr/>
          </p:nvSpPr>
          <p:spPr>
            <a:xfrm>
              <a:off x="-1712697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3" name="Google Shape;203;p7"/>
          <p:cNvSpPr/>
          <p:nvPr/>
        </p:nvSpPr>
        <p:spPr>
          <a:xfrm rot="-5400000" flipH="1">
            <a:off x="1288984" y="5126952"/>
            <a:ext cx="1689346" cy="518353"/>
          </a:xfrm>
          <a:custGeom>
            <a:avLst/>
            <a:gdLst/>
            <a:ahLst/>
            <a:cxnLst/>
            <a:rect l="l" t="t" r="r" b="b"/>
            <a:pathLst>
              <a:path w="2338195" h="535765" extrusionOk="0">
                <a:moveTo>
                  <a:pt x="0" y="0"/>
                </a:moveTo>
                <a:lnTo>
                  <a:pt x="1134140" y="0"/>
                </a:lnTo>
                <a:lnTo>
                  <a:pt x="1134140" y="195"/>
                </a:lnTo>
                <a:lnTo>
                  <a:pt x="1689750" y="195"/>
                </a:lnTo>
                <a:cubicBezTo>
                  <a:pt x="1689750" y="195"/>
                  <a:pt x="1698115" y="-218"/>
                  <a:pt x="1712975" y="157"/>
                </a:cubicBezTo>
                <a:cubicBezTo>
                  <a:pt x="1751983" y="1142"/>
                  <a:pt x="1835744" y="7555"/>
                  <a:pt x="1930426" y="41115"/>
                </a:cubicBezTo>
                <a:lnTo>
                  <a:pt x="1966671" y="57325"/>
                </a:lnTo>
                <a:lnTo>
                  <a:pt x="1971192" y="58839"/>
                </a:lnTo>
                <a:lnTo>
                  <a:pt x="1983996" y="65073"/>
                </a:lnTo>
                <a:lnTo>
                  <a:pt x="2027494" y="84527"/>
                </a:lnTo>
                <a:lnTo>
                  <a:pt x="2055330" y="103597"/>
                </a:lnTo>
                <a:lnTo>
                  <a:pt x="2082890" y="120714"/>
                </a:lnTo>
                <a:lnTo>
                  <a:pt x="2099456" y="133826"/>
                </a:lnTo>
                <a:lnTo>
                  <a:pt x="2124324" y="150862"/>
                </a:lnTo>
                <a:cubicBezTo>
                  <a:pt x="2155725" y="177331"/>
                  <a:pt x="2185833" y="208424"/>
                  <a:pt x="2213396" y="244947"/>
                </a:cubicBezTo>
                <a:lnTo>
                  <a:pt x="2233743" y="275488"/>
                </a:lnTo>
                <a:lnTo>
                  <a:pt x="2235991" y="278459"/>
                </a:lnTo>
                <a:lnTo>
                  <a:pt x="2237507" y="281138"/>
                </a:lnTo>
                <a:lnTo>
                  <a:pt x="2252674" y="303904"/>
                </a:lnTo>
                <a:lnTo>
                  <a:pt x="2273444" y="344642"/>
                </a:lnTo>
                <a:lnTo>
                  <a:pt x="2277579" y="351948"/>
                </a:lnTo>
                <a:lnTo>
                  <a:pt x="2279146" y="355824"/>
                </a:lnTo>
                <a:lnTo>
                  <a:pt x="2287193" y="371607"/>
                </a:lnTo>
                <a:lnTo>
                  <a:pt x="2307865" y="426878"/>
                </a:lnTo>
                <a:lnTo>
                  <a:pt x="2312113" y="437386"/>
                </a:lnTo>
                <a:lnTo>
                  <a:pt x="2312887" y="440304"/>
                </a:lnTo>
                <a:lnTo>
                  <a:pt x="2316013" y="448661"/>
                </a:lnTo>
                <a:cubicBezTo>
                  <a:pt x="2324566" y="475971"/>
                  <a:pt x="2332012" y="504941"/>
                  <a:pt x="2338195" y="535669"/>
                </a:cubicBezTo>
                <a:lnTo>
                  <a:pt x="2338195" y="535670"/>
                </a:lnTo>
                <a:lnTo>
                  <a:pt x="2338195" y="535672"/>
                </a:lnTo>
                <a:lnTo>
                  <a:pt x="2338167" y="535663"/>
                </a:lnTo>
                <a:lnTo>
                  <a:pt x="2338192" y="535749"/>
                </a:lnTo>
                <a:lnTo>
                  <a:pt x="2338195" y="535762"/>
                </a:lnTo>
                <a:lnTo>
                  <a:pt x="2338194" y="535762"/>
                </a:lnTo>
                <a:lnTo>
                  <a:pt x="2338195" y="535764"/>
                </a:lnTo>
                <a:lnTo>
                  <a:pt x="2338195" y="535765"/>
                </a:lnTo>
                <a:lnTo>
                  <a:pt x="2337155" y="535426"/>
                </a:lnTo>
                <a:lnTo>
                  <a:pt x="2318105" y="529280"/>
                </a:lnTo>
                <a:lnTo>
                  <a:pt x="2233901" y="502487"/>
                </a:lnTo>
                <a:lnTo>
                  <a:pt x="2225983" y="486958"/>
                </a:lnTo>
                <a:lnTo>
                  <a:pt x="2224416" y="483082"/>
                </a:lnTo>
                <a:lnTo>
                  <a:pt x="2220281" y="475776"/>
                </a:lnTo>
                <a:lnTo>
                  <a:pt x="2199511" y="435038"/>
                </a:lnTo>
                <a:lnTo>
                  <a:pt x="2184344" y="412272"/>
                </a:lnTo>
                <a:lnTo>
                  <a:pt x="2182828" y="409593"/>
                </a:lnTo>
                <a:lnTo>
                  <a:pt x="2180580" y="406622"/>
                </a:lnTo>
                <a:lnTo>
                  <a:pt x="2160233" y="376081"/>
                </a:lnTo>
                <a:cubicBezTo>
                  <a:pt x="2132670" y="339558"/>
                  <a:pt x="2102562" y="308465"/>
                  <a:pt x="2071161" y="281996"/>
                </a:cubicBezTo>
                <a:lnTo>
                  <a:pt x="2046293" y="264960"/>
                </a:lnTo>
                <a:lnTo>
                  <a:pt x="2029727" y="251848"/>
                </a:lnTo>
                <a:lnTo>
                  <a:pt x="2002167" y="234731"/>
                </a:lnTo>
                <a:lnTo>
                  <a:pt x="1974331" y="215661"/>
                </a:lnTo>
                <a:lnTo>
                  <a:pt x="1930833" y="196207"/>
                </a:lnTo>
                <a:lnTo>
                  <a:pt x="1918029" y="189973"/>
                </a:lnTo>
                <a:lnTo>
                  <a:pt x="1913508" y="188459"/>
                </a:lnTo>
                <a:lnTo>
                  <a:pt x="1877263" y="172249"/>
                </a:lnTo>
                <a:cubicBezTo>
                  <a:pt x="1782581" y="138689"/>
                  <a:pt x="1698820" y="132276"/>
                  <a:pt x="1659812" y="131291"/>
                </a:cubicBezTo>
                <a:cubicBezTo>
                  <a:pt x="1644952" y="130916"/>
                  <a:pt x="1636587" y="131329"/>
                  <a:pt x="1636587" y="131329"/>
                </a:cubicBezTo>
                <a:lnTo>
                  <a:pt x="1101936" y="131329"/>
                </a:lnTo>
                <a:lnTo>
                  <a:pt x="1099774" y="130622"/>
                </a:lnTo>
                <a:lnTo>
                  <a:pt x="1105402" y="130622"/>
                </a:lnTo>
                <a:lnTo>
                  <a:pt x="1099774" y="128773"/>
                </a:lnTo>
                <a:lnTo>
                  <a:pt x="1105358" y="128773"/>
                </a:lnTo>
                <a:lnTo>
                  <a:pt x="1101777" y="127591"/>
                </a:lnTo>
                <a:lnTo>
                  <a:pt x="0" y="12759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ffectLst>
            <a:outerShdw blurRad="63500" dist="508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7"/>
          <p:cNvSpPr/>
          <p:nvPr/>
        </p:nvSpPr>
        <p:spPr>
          <a:xfrm rot="-5400000" flipH="1">
            <a:off x="882675" y="4370123"/>
            <a:ext cx="1100100" cy="1230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dir="16200000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7"/>
          <p:cNvSpPr/>
          <p:nvPr/>
        </p:nvSpPr>
        <p:spPr>
          <a:xfrm rot="-5400000" flipH="1">
            <a:off x="1584684" y="4173336"/>
            <a:ext cx="717900" cy="1275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63500" dist="508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6" name="Google Shape;206;p7"/>
          <p:cNvGrpSpPr/>
          <p:nvPr/>
        </p:nvGrpSpPr>
        <p:grpSpPr>
          <a:xfrm rot="-5400000" flipH="1">
            <a:off x="1346801" y="4316556"/>
            <a:ext cx="2555137" cy="2555137"/>
            <a:chOff x="-1891635" y="3077004"/>
            <a:chExt cx="850550" cy="850550"/>
          </a:xfrm>
        </p:grpSpPr>
        <p:sp>
          <p:nvSpPr>
            <p:cNvPr id="207" name="Google Shape;207;p7"/>
            <p:cNvSpPr/>
            <p:nvPr/>
          </p:nvSpPr>
          <p:spPr>
            <a:xfrm>
              <a:off x="-1891635" y="3077004"/>
              <a:ext cx="850550" cy="850550"/>
            </a:xfrm>
            <a:custGeom>
              <a:avLst/>
              <a:gdLst/>
              <a:ahLst/>
              <a:cxnLst/>
              <a:rect l="l" t="t" r="r" b="b"/>
              <a:pathLst>
                <a:path w="850550" h="850550" extrusionOk="0">
                  <a:moveTo>
                    <a:pt x="425289" y="44758"/>
                  </a:moveTo>
                  <a:lnTo>
                    <a:pt x="425289" y="32"/>
                  </a:lnTo>
                  <a:cubicBezTo>
                    <a:pt x="593489" y="-2144"/>
                    <a:pt x="755814" y="106421"/>
                    <a:pt x="818192" y="262515"/>
                  </a:cubicBezTo>
                  <a:cubicBezTo>
                    <a:pt x="884566" y="417207"/>
                    <a:pt x="846400" y="608575"/>
                    <a:pt x="725997" y="725996"/>
                  </a:cubicBezTo>
                  <a:cubicBezTo>
                    <a:pt x="608576" y="846399"/>
                    <a:pt x="417208" y="884565"/>
                    <a:pt x="262486" y="818192"/>
                  </a:cubicBezTo>
                  <a:cubicBezTo>
                    <a:pt x="106421" y="755814"/>
                    <a:pt x="-2173" y="593488"/>
                    <a:pt x="33" y="425288"/>
                  </a:cubicBezTo>
                  <a:lnTo>
                    <a:pt x="44759" y="425288"/>
                  </a:lnTo>
                  <a:cubicBezTo>
                    <a:pt x="42761" y="575806"/>
                    <a:pt x="139966" y="721017"/>
                    <a:pt x="279631" y="776865"/>
                  </a:cubicBezTo>
                  <a:cubicBezTo>
                    <a:pt x="418013" y="836201"/>
                    <a:pt x="589314" y="802150"/>
                    <a:pt x="694361" y="694360"/>
                  </a:cubicBezTo>
                  <a:cubicBezTo>
                    <a:pt x="802151" y="589313"/>
                    <a:pt x="836202" y="418013"/>
                    <a:pt x="776866" y="279630"/>
                  </a:cubicBezTo>
                  <a:cubicBezTo>
                    <a:pt x="721047" y="139995"/>
                    <a:pt x="575807" y="42790"/>
                    <a:pt x="425289" y="447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7"/>
            <p:cNvSpPr/>
            <p:nvPr/>
          </p:nvSpPr>
          <p:spPr>
            <a:xfrm>
              <a:off x="-1846906" y="3119416"/>
              <a:ext cx="761069" cy="761089"/>
            </a:xfrm>
            <a:custGeom>
              <a:avLst/>
              <a:gdLst/>
              <a:ahLst/>
              <a:cxnLst/>
              <a:rect l="l" t="t" r="r" b="b"/>
              <a:pathLst>
                <a:path w="761069" h="761089" extrusionOk="0">
                  <a:moveTo>
                    <a:pt x="380560" y="44756"/>
                  </a:moveTo>
                  <a:lnTo>
                    <a:pt x="380560" y="30"/>
                  </a:lnTo>
                  <a:cubicBezTo>
                    <a:pt x="531078" y="-1968"/>
                    <a:pt x="676289" y="95237"/>
                    <a:pt x="732137" y="234902"/>
                  </a:cubicBezTo>
                  <a:cubicBezTo>
                    <a:pt x="791473" y="373285"/>
                    <a:pt x="757392" y="544585"/>
                    <a:pt x="649632" y="649632"/>
                  </a:cubicBezTo>
                  <a:cubicBezTo>
                    <a:pt x="544585" y="757422"/>
                    <a:pt x="373284" y="791503"/>
                    <a:pt x="234902" y="732137"/>
                  </a:cubicBezTo>
                  <a:cubicBezTo>
                    <a:pt x="95237" y="676289"/>
                    <a:pt x="-1967" y="531048"/>
                    <a:pt x="30" y="380560"/>
                  </a:cubicBezTo>
                  <a:lnTo>
                    <a:pt x="44756" y="380560"/>
                  </a:lnTo>
                  <a:cubicBezTo>
                    <a:pt x="42967" y="513367"/>
                    <a:pt x="128782" y="641522"/>
                    <a:pt x="252047" y="690840"/>
                  </a:cubicBezTo>
                  <a:cubicBezTo>
                    <a:pt x="374119" y="743139"/>
                    <a:pt x="525353" y="713173"/>
                    <a:pt x="618025" y="618026"/>
                  </a:cubicBezTo>
                  <a:cubicBezTo>
                    <a:pt x="713173" y="525353"/>
                    <a:pt x="743169" y="374119"/>
                    <a:pt x="690839" y="252047"/>
                  </a:cubicBezTo>
                  <a:cubicBezTo>
                    <a:pt x="641522" y="128812"/>
                    <a:pt x="513396" y="42997"/>
                    <a:pt x="380560" y="447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7"/>
            <p:cNvSpPr/>
            <p:nvPr/>
          </p:nvSpPr>
          <p:spPr>
            <a:xfrm>
              <a:off x="-1802176" y="3164145"/>
              <a:ext cx="671624" cy="671638"/>
            </a:xfrm>
            <a:custGeom>
              <a:avLst/>
              <a:gdLst/>
              <a:ahLst/>
              <a:cxnLst/>
              <a:rect l="l" t="t" r="r" b="b"/>
              <a:pathLst>
                <a:path w="671624" h="671638" extrusionOk="0">
                  <a:moveTo>
                    <a:pt x="335830" y="44754"/>
                  </a:moveTo>
                  <a:lnTo>
                    <a:pt x="335830" y="27"/>
                  </a:lnTo>
                  <a:cubicBezTo>
                    <a:pt x="468637" y="-1762"/>
                    <a:pt x="596792" y="84083"/>
                    <a:pt x="646110" y="207318"/>
                  </a:cubicBezTo>
                  <a:cubicBezTo>
                    <a:pt x="698410" y="329390"/>
                    <a:pt x="668443" y="480624"/>
                    <a:pt x="573296" y="573297"/>
                  </a:cubicBezTo>
                  <a:cubicBezTo>
                    <a:pt x="480623" y="668444"/>
                    <a:pt x="329390" y="698440"/>
                    <a:pt x="207317" y="646111"/>
                  </a:cubicBezTo>
                  <a:cubicBezTo>
                    <a:pt x="84082" y="596793"/>
                    <a:pt x="-1733" y="468668"/>
                    <a:pt x="27" y="335831"/>
                  </a:cubicBezTo>
                  <a:lnTo>
                    <a:pt x="44753" y="335831"/>
                  </a:lnTo>
                  <a:cubicBezTo>
                    <a:pt x="43172" y="450956"/>
                    <a:pt x="117626" y="561996"/>
                    <a:pt x="224432" y="604784"/>
                  </a:cubicBezTo>
                  <a:cubicBezTo>
                    <a:pt x="330165" y="650076"/>
                    <a:pt x="461361" y="624195"/>
                    <a:pt x="541660" y="541660"/>
                  </a:cubicBezTo>
                  <a:cubicBezTo>
                    <a:pt x="624194" y="461362"/>
                    <a:pt x="650075" y="330195"/>
                    <a:pt x="604783" y="224433"/>
                  </a:cubicBezTo>
                  <a:cubicBezTo>
                    <a:pt x="562025" y="117627"/>
                    <a:pt x="450985" y="43173"/>
                    <a:pt x="335830" y="4475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7"/>
            <p:cNvSpPr/>
            <p:nvPr/>
          </p:nvSpPr>
          <p:spPr>
            <a:xfrm>
              <a:off x="-1757448" y="3208874"/>
              <a:ext cx="582150" cy="582164"/>
            </a:xfrm>
            <a:custGeom>
              <a:avLst/>
              <a:gdLst/>
              <a:ahLst/>
              <a:cxnLst/>
              <a:rect l="l" t="t" r="r" b="b"/>
              <a:pathLst>
                <a:path w="582150" h="582164" extrusionOk="0">
                  <a:moveTo>
                    <a:pt x="291102" y="44751"/>
                  </a:moveTo>
                  <a:lnTo>
                    <a:pt x="291102" y="25"/>
                  </a:lnTo>
                  <a:cubicBezTo>
                    <a:pt x="406227" y="-1556"/>
                    <a:pt x="517297" y="72899"/>
                    <a:pt x="560055" y="179704"/>
                  </a:cubicBezTo>
                  <a:cubicBezTo>
                    <a:pt x="605318" y="285437"/>
                    <a:pt x="579466" y="416603"/>
                    <a:pt x="496932" y="496932"/>
                  </a:cubicBezTo>
                  <a:cubicBezTo>
                    <a:pt x="416633" y="579466"/>
                    <a:pt x="285466" y="605348"/>
                    <a:pt x="179704" y="560055"/>
                  </a:cubicBezTo>
                  <a:cubicBezTo>
                    <a:pt x="72869" y="517267"/>
                    <a:pt x="-1556" y="406227"/>
                    <a:pt x="25" y="291102"/>
                  </a:cubicBezTo>
                  <a:lnTo>
                    <a:pt x="44751" y="291102"/>
                  </a:lnTo>
                  <a:cubicBezTo>
                    <a:pt x="43379" y="388545"/>
                    <a:pt x="106443" y="482500"/>
                    <a:pt x="196849" y="518758"/>
                  </a:cubicBezTo>
                  <a:cubicBezTo>
                    <a:pt x="286272" y="557014"/>
                    <a:pt x="397371" y="535217"/>
                    <a:pt x="465325" y="465325"/>
                  </a:cubicBezTo>
                  <a:cubicBezTo>
                    <a:pt x="535247" y="397401"/>
                    <a:pt x="557013" y="286302"/>
                    <a:pt x="518758" y="196879"/>
                  </a:cubicBezTo>
                  <a:cubicBezTo>
                    <a:pt x="482530" y="106443"/>
                    <a:pt x="388545" y="43379"/>
                    <a:pt x="291102" y="4475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7"/>
            <p:cNvSpPr/>
            <p:nvPr/>
          </p:nvSpPr>
          <p:spPr>
            <a:xfrm>
              <a:off x="-1712719" y="3253602"/>
              <a:ext cx="492712" cy="492689"/>
            </a:xfrm>
            <a:custGeom>
              <a:avLst/>
              <a:gdLst/>
              <a:ahLst/>
              <a:cxnLst/>
              <a:rect l="l" t="t" r="r" b="b"/>
              <a:pathLst>
                <a:path w="492712" h="492689" extrusionOk="0">
                  <a:moveTo>
                    <a:pt x="246373" y="44748"/>
                  </a:moveTo>
                  <a:lnTo>
                    <a:pt x="246373" y="22"/>
                  </a:lnTo>
                  <a:cubicBezTo>
                    <a:pt x="343816" y="-1350"/>
                    <a:pt x="437771" y="61714"/>
                    <a:pt x="474029" y="152120"/>
                  </a:cubicBezTo>
                  <a:cubicBezTo>
                    <a:pt x="512285" y="241543"/>
                    <a:pt x="490488" y="352672"/>
                    <a:pt x="420596" y="420567"/>
                  </a:cubicBezTo>
                  <a:cubicBezTo>
                    <a:pt x="352672" y="490488"/>
                    <a:pt x="241573" y="512255"/>
                    <a:pt x="152120" y="473999"/>
                  </a:cubicBezTo>
                  <a:cubicBezTo>
                    <a:pt x="61714" y="437741"/>
                    <a:pt x="-1350" y="343787"/>
                    <a:pt x="22" y="246343"/>
                  </a:cubicBezTo>
                  <a:lnTo>
                    <a:pt x="44748" y="246343"/>
                  </a:lnTo>
                  <a:cubicBezTo>
                    <a:pt x="43585" y="326105"/>
                    <a:pt x="95259" y="402974"/>
                    <a:pt x="169236" y="432672"/>
                  </a:cubicBezTo>
                  <a:cubicBezTo>
                    <a:pt x="242348" y="463891"/>
                    <a:pt x="333380" y="446209"/>
                    <a:pt x="388930" y="388930"/>
                  </a:cubicBezTo>
                  <a:cubicBezTo>
                    <a:pt x="446209" y="333381"/>
                    <a:pt x="463891" y="242318"/>
                    <a:pt x="432672" y="169236"/>
                  </a:cubicBezTo>
                  <a:cubicBezTo>
                    <a:pt x="403004" y="95259"/>
                    <a:pt x="326135" y="43585"/>
                    <a:pt x="246373" y="4474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2" name="Google Shape;212;p7"/>
          <p:cNvGrpSpPr/>
          <p:nvPr/>
        </p:nvGrpSpPr>
        <p:grpSpPr>
          <a:xfrm rot="-5400000" flipH="1">
            <a:off x="-1131148" y="2459596"/>
            <a:ext cx="5611868" cy="665300"/>
            <a:chOff x="-2238736" y="3074720"/>
            <a:chExt cx="773880" cy="223630"/>
          </a:xfrm>
        </p:grpSpPr>
        <p:sp>
          <p:nvSpPr>
            <p:cNvPr id="213" name="Google Shape;213;p7"/>
            <p:cNvSpPr/>
            <p:nvPr/>
          </p:nvSpPr>
          <p:spPr>
            <a:xfrm>
              <a:off x="-2238736" y="3074720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7"/>
            <p:cNvSpPr/>
            <p:nvPr/>
          </p:nvSpPr>
          <p:spPr>
            <a:xfrm>
              <a:off x="-2238736" y="3119446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7"/>
            <p:cNvSpPr/>
            <p:nvPr/>
          </p:nvSpPr>
          <p:spPr>
            <a:xfrm>
              <a:off x="-2238736" y="3164172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7"/>
            <p:cNvSpPr/>
            <p:nvPr/>
          </p:nvSpPr>
          <p:spPr>
            <a:xfrm>
              <a:off x="-2238736" y="3208898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7"/>
            <p:cNvSpPr/>
            <p:nvPr/>
          </p:nvSpPr>
          <p:spPr>
            <a:xfrm>
              <a:off x="-2238736" y="3253624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18" name="Google Shape;218;p7"/>
          <p:cNvPicPr preferRelativeResize="0"/>
          <p:nvPr/>
        </p:nvPicPr>
        <p:blipFill rotWithShape="1">
          <a:blip r:embed="rId2">
            <a:alphaModFix amt="81000"/>
          </a:blip>
          <a:srcRect l="7351" t="9166" r="3751" b="82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7"/>
          <p:cNvSpPr txBox="1">
            <a:spLocks noGrp="1"/>
          </p:cNvSpPr>
          <p:nvPr>
            <p:ph type="title"/>
          </p:nvPr>
        </p:nvSpPr>
        <p:spPr>
          <a:xfrm>
            <a:off x="2305050" y="499500"/>
            <a:ext cx="9578100" cy="9648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7"/>
          <p:cNvSpPr txBox="1">
            <a:spLocks noGrp="1"/>
          </p:cNvSpPr>
          <p:nvPr>
            <p:ph type="subTitle" idx="1"/>
          </p:nvPr>
        </p:nvSpPr>
        <p:spPr>
          <a:xfrm>
            <a:off x="3147305" y="1955010"/>
            <a:ext cx="3237900" cy="64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1" name="Google Shape;221;p7"/>
          <p:cNvSpPr txBox="1">
            <a:spLocks noGrp="1"/>
          </p:cNvSpPr>
          <p:nvPr>
            <p:ph type="body" idx="2"/>
          </p:nvPr>
        </p:nvSpPr>
        <p:spPr>
          <a:xfrm>
            <a:off x="3147334" y="2598286"/>
            <a:ext cx="3237900" cy="1164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22" name="Google Shape;222;p7"/>
          <p:cNvSpPr txBox="1">
            <a:spLocks noGrp="1"/>
          </p:cNvSpPr>
          <p:nvPr>
            <p:ph type="subTitle" idx="3"/>
          </p:nvPr>
        </p:nvSpPr>
        <p:spPr>
          <a:xfrm>
            <a:off x="6625637" y="1955010"/>
            <a:ext cx="3237900" cy="64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3" name="Google Shape;223;p7"/>
          <p:cNvSpPr txBox="1">
            <a:spLocks noGrp="1"/>
          </p:cNvSpPr>
          <p:nvPr>
            <p:ph type="body" idx="4"/>
          </p:nvPr>
        </p:nvSpPr>
        <p:spPr>
          <a:xfrm>
            <a:off x="6625672" y="2598286"/>
            <a:ext cx="3237900" cy="1164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24" name="Google Shape;224;p7"/>
          <p:cNvSpPr txBox="1">
            <a:spLocks noGrp="1"/>
          </p:cNvSpPr>
          <p:nvPr>
            <p:ph type="subTitle" idx="5"/>
          </p:nvPr>
        </p:nvSpPr>
        <p:spPr>
          <a:xfrm>
            <a:off x="4752112" y="4440507"/>
            <a:ext cx="3237900" cy="64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solidFill>
                  <a:schemeClr val="accent6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25" name="Google Shape;225;p7"/>
          <p:cNvSpPr txBox="1">
            <a:spLocks noGrp="1"/>
          </p:cNvSpPr>
          <p:nvPr>
            <p:ph type="body" idx="6"/>
          </p:nvPr>
        </p:nvSpPr>
        <p:spPr>
          <a:xfrm>
            <a:off x="4752152" y="5083782"/>
            <a:ext cx="3237900" cy="1164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26" name="Google Shape;226;p7"/>
          <p:cNvSpPr txBox="1">
            <a:spLocks noGrp="1"/>
          </p:cNvSpPr>
          <p:nvPr>
            <p:ph type="body" idx="7"/>
          </p:nvPr>
        </p:nvSpPr>
        <p:spPr>
          <a:xfrm>
            <a:off x="8230490" y="5083782"/>
            <a:ext cx="3237900" cy="1164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 rtl="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227" name="Google Shape;227;p7"/>
          <p:cNvSpPr txBox="1">
            <a:spLocks noGrp="1"/>
          </p:cNvSpPr>
          <p:nvPr>
            <p:ph type="subTitle" idx="8"/>
          </p:nvPr>
        </p:nvSpPr>
        <p:spPr>
          <a:xfrm>
            <a:off x="8230456" y="4440507"/>
            <a:ext cx="3237900" cy="64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_AND_TWO_COLUMNS_1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9"/>
          <p:cNvPicPr preferRelativeResize="0"/>
          <p:nvPr/>
        </p:nvPicPr>
        <p:blipFill rotWithShape="1">
          <a:blip r:embed="rId2">
            <a:alphaModFix amt="81000"/>
          </a:blip>
          <a:srcRect l="7351" t="9166" r="3751" b="8250"/>
          <a:stretch/>
        </p:blipFill>
        <p:spPr>
          <a:xfrm flipH="1">
            <a:off x="-12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9"/>
          <p:cNvSpPr txBox="1">
            <a:spLocks noGrp="1"/>
          </p:cNvSpPr>
          <p:nvPr>
            <p:ph type="title"/>
          </p:nvPr>
        </p:nvSpPr>
        <p:spPr>
          <a:xfrm>
            <a:off x="766950" y="679800"/>
            <a:ext cx="10658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9"/>
          <p:cNvSpPr txBox="1">
            <a:spLocks noGrp="1"/>
          </p:cNvSpPr>
          <p:nvPr>
            <p:ph type="body" idx="1"/>
          </p:nvPr>
        </p:nvSpPr>
        <p:spPr>
          <a:xfrm>
            <a:off x="934500" y="3451362"/>
            <a:ext cx="3147300" cy="2423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6" name="Google Shape;246;p9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7" name="Google Shape;247;p9"/>
          <p:cNvSpPr txBox="1">
            <a:spLocks noGrp="1"/>
          </p:cNvSpPr>
          <p:nvPr>
            <p:ph type="subTitle" idx="2"/>
          </p:nvPr>
        </p:nvSpPr>
        <p:spPr>
          <a:xfrm>
            <a:off x="938250" y="5018924"/>
            <a:ext cx="3147300" cy="5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48" name="Google Shape;248;p9"/>
          <p:cNvSpPr txBox="1">
            <a:spLocks noGrp="1"/>
          </p:cNvSpPr>
          <p:nvPr>
            <p:ph type="body" idx="3"/>
          </p:nvPr>
        </p:nvSpPr>
        <p:spPr>
          <a:xfrm>
            <a:off x="4522350" y="3451375"/>
            <a:ext cx="3147300" cy="2423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49" name="Google Shape;249;p9"/>
          <p:cNvSpPr txBox="1">
            <a:spLocks noGrp="1"/>
          </p:cNvSpPr>
          <p:nvPr>
            <p:ph type="subTitle" idx="4"/>
          </p:nvPr>
        </p:nvSpPr>
        <p:spPr>
          <a:xfrm>
            <a:off x="4526100" y="5018929"/>
            <a:ext cx="3147300" cy="5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>
                <a:solidFill>
                  <a:schemeClr val="accent4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50" name="Google Shape;250;p9"/>
          <p:cNvSpPr txBox="1">
            <a:spLocks noGrp="1"/>
          </p:cNvSpPr>
          <p:nvPr>
            <p:ph type="body" idx="5"/>
          </p:nvPr>
        </p:nvSpPr>
        <p:spPr>
          <a:xfrm>
            <a:off x="8110200" y="3451362"/>
            <a:ext cx="3147300" cy="2423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49250" algn="ctr" rt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algn="ctr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251" name="Google Shape;251;p9"/>
          <p:cNvSpPr txBox="1">
            <a:spLocks noGrp="1"/>
          </p:cNvSpPr>
          <p:nvPr>
            <p:ph type="subTitle" idx="6"/>
          </p:nvPr>
        </p:nvSpPr>
        <p:spPr>
          <a:xfrm>
            <a:off x="8113950" y="5018924"/>
            <a:ext cx="3147300" cy="5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>
                <a:solidFill>
                  <a:schemeClr val="accent6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9" name="Google Shape;309;p11"/>
          <p:cNvSpPr/>
          <p:nvPr/>
        </p:nvSpPr>
        <p:spPr>
          <a:xfrm flipH="1">
            <a:off x="666054" y="2759096"/>
            <a:ext cx="1754460" cy="1805760"/>
          </a:xfrm>
          <a:custGeom>
            <a:avLst/>
            <a:gdLst/>
            <a:ahLst/>
            <a:cxnLst/>
            <a:rect l="l" t="t" r="r" b="b"/>
            <a:pathLst>
              <a:path w="1368000" h="1368000" extrusionOk="0">
                <a:moveTo>
                  <a:pt x="684000" y="144000"/>
                </a:moveTo>
                <a:cubicBezTo>
                  <a:pt x="385766" y="144000"/>
                  <a:pt x="144000" y="385766"/>
                  <a:pt x="144000" y="684000"/>
                </a:cubicBezTo>
                <a:cubicBezTo>
                  <a:pt x="144000" y="982234"/>
                  <a:pt x="385766" y="1224000"/>
                  <a:pt x="684000" y="1224000"/>
                </a:cubicBezTo>
                <a:cubicBezTo>
                  <a:pt x="982234" y="1224000"/>
                  <a:pt x="1224000" y="982234"/>
                  <a:pt x="1224000" y="684000"/>
                </a:cubicBezTo>
                <a:cubicBezTo>
                  <a:pt x="1224000" y="385766"/>
                  <a:pt x="982234" y="144000"/>
                  <a:pt x="684000" y="144000"/>
                </a:cubicBezTo>
                <a:close/>
                <a:moveTo>
                  <a:pt x="684000" y="0"/>
                </a:moveTo>
                <a:cubicBezTo>
                  <a:pt x="1061763" y="0"/>
                  <a:pt x="1368000" y="306237"/>
                  <a:pt x="1368000" y="684000"/>
                </a:cubicBezTo>
                <a:cubicBezTo>
                  <a:pt x="1368000" y="1061763"/>
                  <a:pt x="1061763" y="1368000"/>
                  <a:pt x="684000" y="1368000"/>
                </a:cubicBezTo>
                <a:cubicBezTo>
                  <a:pt x="306237" y="1368000"/>
                  <a:pt x="0" y="1061763"/>
                  <a:pt x="0" y="684000"/>
                </a:cubicBezTo>
                <a:cubicBezTo>
                  <a:pt x="0" y="306237"/>
                  <a:pt x="306237" y="0"/>
                  <a:pt x="684000" y="0"/>
                </a:cubicBez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dir="16200000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0" name="Google Shape;310;p11"/>
          <p:cNvSpPr/>
          <p:nvPr/>
        </p:nvSpPr>
        <p:spPr>
          <a:xfrm flipH="1">
            <a:off x="1085846" y="3146285"/>
            <a:ext cx="1063620" cy="1090980"/>
          </a:xfrm>
          <a:custGeom>
            <a:avLst/>
            <a:gdLst/>
            <a:ahLst/>
            <a:cxnLst/>
            <a:rect l="l" t="t" r="r" b="b"/>
            <a:pathLst>
              <a:path w="1368000" h="1368000" extrusionOk="0">
                <a:moveTo>
                  <a:pt x="684000" y="144000"/>
                </a:moveTo>
                <a:cubicBezTo>
                  <a:pt x="385766" y="144000"/>
                  <a:pt x="144000" y="385766"/>
                  <a:pt x="144000" y="684000"/>
                </a:cubicBezTo>
                <a:cubicBezTo>
                  <a:pt x="144000" y="982234"/>
                  <a:pt x="385766" y="1224000"/>
                  <a:pt x="684000" y="1224000"/>
                </a:cubicBezTo>
                <a:cubicBezTo>
                  <a:pt x="982234" y="1224000"/>
                  <a:pt x="1224000" y="982234"/>
                  <a:pt x="1224000" y="684000"/>
                </a:cubicBezTo>
                <a:cubicBezTo>
                  <a:pt x="1224000" y="385766"/>
                  <a:pt x="982234" y="144000"/>
                  <a:pt x="684000" y="144000"/>
                </a:cubicBezTo>
                <a:close/>
                <a:moveTo>
                  <a:pt x="684000" y="0"/>
                </a:moveTo>
                <a:cubicBezTo>
                  <a:pt x="1061763" y="0"/>
                  <a:pt x="1368000" y="306237"/>
                  <a:pt x="1368000" y="684000"/>
                </a:cubicBezTo>
                <a:cubicBezTo>
                  <a:pt x="1368000" y="1061763"/>
                  <a:pt x="1061763" y="1368000"/>
                  <a:pt x="684000" y="1368000"/>
                </a:cubicBezTo>
                <a:cubicBezTo>
                  <a:pt x="306237" y="1368000"/>
                  <a:pt x="0" y="1061763"/>
                  <a:pt x="0" y="684000"/>
                </a:cubicBezTo>
                <a:cubicBezTo>
                  <a:pt x="0" y="306237"/>
                  <a:pt x="306237" y="0"/>
                  <a:pt x="684000" y="0"/>
                </a:cubicBez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dir="16200000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11"/>
          <p:cNvSpPr/>
          <p:nvPr/>
        </p:nvSpPr>
        <p:spPr>
          <a:xfrm rot="-5400000" flipH="1">
            <a:off x="793266" y="4202922"/>
            <a:ext cx="539781" cy="231569"/>
          </a:xfrm>
          <a:custGeom>
            <a:avLst/>
            <a:gdLst/>
            <a:ahLst/>
            <a:cxnLst/>
            <a:rect l="l" t="t" r="r" b="b"/>
            <a:pathLst>
              <a:path w="773880" h="44726" extrusionOk="0">
                <a:moveTo>
                  <a:pt x="0" y="0"/>
                </a:moveTo>
                <a:lnTo>
                  <a:pt x="773880" y="0"/>
                </a:lnTo>
                <a:lnTo>
                  <a:pt x="773880" y="44726"/>
                </a:lnTo>
                <a:lnTo>
                  <a:pt x="0" y="44726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dir="10800000" algn="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2" name="Google Shape;312;p11"/>
          <p:cNvGrpSpPr/>
          <p:nvPr/>
        </p:nvGrpSpPr>
        <p:grpSpPr>
          <a:xfrm rot="-5400000" flipH="1">
            <a:off x="-940298" y="1584487"/>
            <a:ext cx="3729018" cy="560014"/>
            <a:chOff x="-2238736" y="3074720"/>
            <a:chExt cx="773880" cy="223630"/>
          </a:xfrm>
        </p:grpSpPr>
        <p:sp>
          <p:nvSpPr>
            <p:cNvPr id="313" name="Google Shape;313;p11"/>
            <p:cNvSpPr/>
            <p:nvPr/>
          </p:nvSpPr>
          <p:spPr>
            <a:xfrm>
              <a:off x="-2238736" y="3074720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11"/>
            <p:cNvSpPr/>
            <p:nvPr/>
          </p:nvSpPr>
          <p:spPr>
            <a:xfrm>
              <a:off x="-2238736" y="3119446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11"/>
            <p:cNvSpPr/>
            <p:nvPr/>
          </p:nvSpPr>
          <p:spPr>
            <a:xfrm>
              <a:off x="-2238736" y="3164172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11"/>
            <p:cNvSpPr/>
            <p:nvPr/>
          </p:nvSpPr>
          <p:spPr>
            <a:xfrm>
              <a:off x="-2238736" y="3208898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11"/>
            <p:cNvSpPr/>
            <p:nvPr/>
          </p:nvSpPr>
          <p:spPr>
            <a:xfrm>
              <a:off x="-2238736" y="3253624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8" name="Google Shape;318;p11"/>
          <p:cNvGrpSpPr/>
          <p:nvPr/>
        </p:nvGrpSpPr>
        <p:grpSpPr>
          <a:xfrm flipH="1">
            <a:off x="644053" y="2726280"/>
            <a:ext cx="1953000" cy="1933470"/>
            <a:chOff x="307943" y="1880647"/>
            <a:chExt cx="2520000" cy="2494800"/>
          </a:xfrm>
        </p:grpSpPr>
        <p:sp>
          <p:nvSpPr>
            <p:cNvPr id="319" name="Google Shape;319;p11"/>
            <p:cNvSpPr/>
            <p:nvPr/>
          </p:nvSpPr>
          <p:spPr>
            <a:xfrm>
              <a:off x="307943" y="1880647"/>
              <a:ext cx="2520000" cy="2494800"/>
            </a:xfrm>
            <a:custGeom>
              <a:avLst/>
              <a:gdLst/>
              <a:ahLst/>
              <a:cxnLst/>
              <a:rect l="l" t="t" r="r" b="b"/>
              <a:pathLst>
                <a:path w="2520000" h="2520000" extrusionOk="0">
                  <a:moveTo>
                    <a:pt x="1260000" y="144000"/>
                  </a:moveTo>
                  <a:cubicBezTo>
                    <a:pt x="643650" y="144000"/>
                    <a:pt x="144000" y="643650"/>
                    <a:pt x="144000" y="1260000"/>
                  </a:cubicBezTo>
                  <a:cubicBezTo>
                    <a:pt x="144000" y="1876350"/>
                    <a:pt x="643650" y="2376000"/>
                    <a:pt x="1260000" y="2376000"/>
                  </a:cubicBezTo>
                  <a:cubicBezTo>
                    <a:pt x="1876350" y="2376000"/>
                    <a:pt x="2376000" y="1876350"/>
                    <a:pt x="2376000" y="1260000"/>
                  </a:cubicBezTo>
                  <a:cubicBezTo>
                    <a:pt x="2376000" y="643650"/>
                    <a:pt x="1876350" y="144000"/>
                    <a:pt x="1260000" y="144000"/>
                  </a:cubicBezTo>
                  <a:close/>
                  <a:moveTo>
                    <a:pt x="1260000" y="0"/>
                  </a:moveTo>
                  <a:cubicBezTo>
                    <a:pt x="1955879" y="0"/>
                    <a:pt x="2520000" y="564121"/>
                    <a:pt x="2520000" y="1260000"/>
                  </a:cubicBezTo>
                  <a:cubicBezTo>
                    <a:pt x="2520000" y="1955879"/>
                    <a:pt x="1955879" y="2520000"/>
                    <a:pt x="1260000" y="2520000"/>
                  </a:cubicBezTo>
                  <a:cubicBezTo>
                    <a:pt x="564121" y="2520000"/>
                    <a:pt x="0" y="1955879"/>
                    <a:pt x="0" y="1260000"/>
                  </a:cubicBezTo>
                  <a:cubicBezTo>
                    <a:pt x="0" y="564121"/>
                    <a:pt x="564121" y="0"/>
                    <a:pt x="126000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11"/>
            <p:cNvSpPr/>
            <p:nvPr/>
          </p:nvSpPr>
          <p:spPr>
            <a:xfrm>
              <a:off x="451943" y="2007365"/>
              <a:ext cx="2232000" cy="2232000"/>
            </a:xfrm>
            <a:custGeom>
              <a:avLst/>
              <a:gdLst/>
              <a:ahLst/>
              <a:cxnLst/>
              <a:rect l="l" t="t" r="r" b="b"/>
              <a:pathLst>
                <a:path w="2232000" h="2232000" extrusionOk="0">
                  <a:moveTo>
                    <a:pt x="1116000" y="144000"/>
                  </a:moveTo>
                  <a:cubicBezTo>
                    <a:pt x="579179" y="144000"/>
                    <a:pt x="144000" y="579179"/>
                    <a:pt x="144000" y="1116000"/>
                  </a:cubicBezTo>
                  <a:cubicBezTo>
                    <a:pt x="144000" y="1652821"/>
                    <a:pt x="579179" y="2088000"/>
                    <a:pt x="1116000" y="2088000"/>
                  </a:cubicBezTo>
                  <a:cubicBezTo>
                    <a:pt x="1652821" y="2088000"/>
                    <a:pt x="2088000" y="1652821"/>
                    <a:pt x="2088000" y="1116000"/>
                  </a:cubicBezTo>
                  <a:cubicBezTo>
                    <a:pt x="2088000" y="579179"/>
                    <a:pt x="1652821" y="144000"/>
                    <a:pt x="1116000" y="144000"/>
                  </a:cubicBezTo>
                  <a:close/>
                  <a:moveTo>
                    <a:pt x="1116000" y="0"/>
                  </a:moveTo>
                  <a:cubicBezTo>
                    <a:pt x="1732350" y="0"/>
                    <a:pt x="2232000" y="499650"/>
                    <a:pt x="2232000" y="1116000"/>
                  </a:cubicBezTo>
                  <a:cubicBezTo>
                    <a:pt x="2232000" y="1732350"/>
                    <a:pt x="1732350" y="2232000"/>
                    <a:pt x="1116000" y="2232000"/>
                  </a:cubicBezTo>
                  <a:cubicBezTo>
                    <a:pt x="499650" y="2232000"/>
                    <a:pt x="0" y="1732350"/>
                    <a:pt x="0" y="1116000"/>
                  </a:cubicBezTo>
                  <a:cubicBezTo>
                    <a:pt x="0" y="499650"/>
                    <a:pt x="499650" y="0"/>
                    <a:pt x="11160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11"/>
            <p:cNvSpPr/>
            <p:nvPr/>
          </p:nvSpPr>
          <p:spPr>
            <a:xfrm>
              <a:off x="739943" y="2295365"/>
              <a:ext cx="1656000" cy="1656000"/>
            </a:xfrm>
            <a:custGeom>
              <a:avLst/>
              <a:gdLst/>
              <a:ahLst/>
              <a:cxnLst/>
              <a:rect l="l" t="t" r="r" b="b"/>
              <a:pathLst>
                <a:path w="1656000" h="1656000" extrusionOk="0">
                  <a:moveTo>
                    <a:pt x="828000" y="144000"/>
                  </a:moveTo>
                  <a:cubicBezTo>
                    <a:pt x="450237" y="144000"/>
                    <a:pt x="144000" y="450237"/>
                    <a:pt x="144000" y="828000"/>
                  </a:cubicBezTo>
                  <a:cubicBezTo>
                    <a:pt x="144000" y="1205763"/>
                    <a:pt x="450237" y="1512000"/>
                    <a:pt x="828000" y="1512000"/>
                  </a:cubicBezTo>
                  <a:cubicBezTo>
                    <a:pt x="1205763" y="1512000"/>
                    <a:pt x="1512000" y="1205763"/>
                    <a:pt x="1512000" y="828000"/>
                  </a:cubicBezTo>
                  <a:cubicBezTo>
                    <a:pt x="1512000" y="450237"/>
                    <a:pt x="1205763" y="144000"/>
                    <a:pt x="828000" y="144000"/>
                  </a:cubicBezTo>
                  <a:close/>
                  <a:moveTo>
                    <a:pt x="828000" y="0"/>
                  </a:moveTo>
                  <a:cubicBezTo>
                    <a:pt x="1285292" y="0"/>
                    <a:pt x="1656000" y="370708"/>
                    <a:pt x="1656000" y="828000"/>
                  </a:cubicBezTo>
                  <a:cubicBezTo>
                    <a:pt x="1656000" y="1285292"/>
                    <a:pt x="1285292" y="1656000"/>
                    <a:pt x="828000" y="1656000"/>
                  </a:cubicBezTo>
                  <a:cubicBezTo>
                    <a:pt x="370708" y="1656000"/>
                    <a:pt x="0" y="1285292"/>
                    <a:pt x="0" y="828000"/>
                  </a:cubicBezTo>
                  <a:cubicBezTo>
                    <a:pt x="0" y="370708"/>
                    <a:pt x="370708" y="0"/>
                    <a:pt x="82800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11"/>
            <p:cNvSpPr/>
            <p:nvPr/>
          </p:nvSpPr>
          <p:spPr>
            <a:xfrm>
              <a:off x="595943" y="2151365"/>
              <a:ext cx="1944000" cy="1944000"/>
            </a:xfrm>
            <a:custGeom>
              <a:avLst/>
              <a:gdLst/>
              <a:ahLst/>
              <a:cxnLst/>
              <a:rect l="l" t="t" r="r" b="b"/>
              <a:pathLst>
                <a:path w="1944000" h="1944000" extrusionOk="0">
                  <a:moveTo>
                    <a:pt x="972000" y="144000"/>
                  </a:moveTo>
                  <a:cubicBezTo>
                    <a:pt x="514708" y="144000"/>
                    <a:pt x="144000" y="514708"/>
                    <a:pt x="144000" y="972000"/>
                  </a:cubicBezTo>
                  <a:cubicBezTo>
                    <a:pt x="144000" y="1429292"/>
                    <a:pt x="514708" y="1800000"/>
                    <a:pt x="972000" y="1800000"/>
                  </a:cubicBezTo>
                  <a:cubicBezTo>
                    <a:pt x="1429292" y="1800000"/>
                    <a:pt x="1800000" y="1429292"/>
                    <a:pt x="1800000" y="972000"/>
                  </a:cubicBezTo>
                  <a:cubicBezTo>
                    <a:pt x="1800000" y="514708"/>
                    <a:pt x="1429292" y="144000"/>
                    <a:pt x="972000" y="144000"/>
                  </a:cubicBezTo>
                  <a:close/>
                  <a:moveTo>
                    <a:pt x="972000" y="0"/>
                  </a:moveTo>
                  <a:cubicBezTo>
                    <a:pt x="1508821" y="0"/>
                    <a:pt x="1944000" y="435179"/>
                    <a:pt x="1944000" y="972000"/>
                  </a:cubicBezTo>
                  <a:cubicBezTo>
                    <a:pt x="1944000" y="1508821"/>
                    <a:pt x="1508821" y="1944000"/>
                    <a:pt x="972000" y="1944000"/>
                  </a:cubicBezTo>
                  <a:cubicBezTo>
                    <a:pt x="435179" y="1944000"/>
                    <a:pt x="0" y="1508821"/>
                    <a:pt x="0" y="972000"/>
                  </a:cubicBezTo>
                  <a:cubicBezTo>
                    <a:pt x="0" y="435179"/>
                    <a:pt x="435179" y="0"/>
                    <a:pt x="97200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11"/>
            <p:cNvSpPr/>
            <p:nvPr/>
          </p:nvSpPr>
          <p:spPr>
            <a:xfrm>
              <a:off x="883943" y="2439365"/>
              <a:ext cx="1368000" cy="1368000"/>
            </a:xfrm>
            <a:custGeom>
              <a:avLst/>
              <a:gdLst/>
              <a:ahLst/>
              <a:cxnLst/>
              <a:rect l="l" t="t" r="r" b="b"/>
              <a:pathLst>
                <a:path w="1368000" h="1368000" extrusionOk="0">
                  <a:moveTo>
                    <a:pt x="684000" y="144000"/>
                  </a:moveTo>
                  <a:cubicBezTo>
                    <a:pt x="385766" y="144000"/>
                    <a:pt x="144000" y="385766"/>
                    <a:pt x="144000" y="684000"/>
                  </a:cubicBezTo>
                  <a:cubicBezTo>
                    <a:pt x="144000" y="982234"/>
                    <a:pt x="385766" y="1224000"/>
                    <a:pt x="684000" y="1224000"/>
                  </a:cubicBezTo>
                  <a:cubicBezTo>
                    <a:pt x="982234" y="1224000"/>
                    <a:pt x="1224000" y="982234"/>
                    <a:pt x="1224000" y="684000"/>
                  </a:cubicBezTo>
                  <a:cubicBezTo>
                    <a:pt x="1224000" y="385766"/>
                    <a:pt x="982234" y="144000"/>
                    <a:pt x="684000" y="144000"/>
                  </a:cubicBezTo>
                  <a:close/>
                  <a:moveTo>
                    <a:pt x="684000" y="0"/>
                  </a:moveTo>
                  <a:cubicBezTo>
                    <a:pt x="1061763" y="0"/>
                    <a:pt x="1368000" y="306237"/>
                    <a:pt x="1368000" y="684000"/>
                  </a:cubicBezTo>
                  <a:cubicBezTo>
                    <a:pt x="1368000" y="1061763"/>
                    <a:pt x="1061763" y="1368000"/>
                    <a:pt x="684000" y="1368000"/>
                  </a:cubicBezTo>
                  <a:cubicBezTo>
                    <a:pt x="306237" y="1368000"/>
                    <a:pt x="0" y="1061763"/>
                    <a:pt x="0" y="684000"/>
                  </a:cubicBezTo>
                  <a:cubicBezTo>
                    <a:pt x="0" y="306237"/>
                    <a:pt x="306237" y="0"/>
                    <a:pt x="68400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4" name="Google Shape;324;p11"/>
          <p:cNvGrpSpPr/>
          <p:nvPr/>
        </p:nvGrpSpPr>
        <p:grpSpPr>
          <a:xfrm rot="-5400000" flipH="1">
            <a:off x="-661795" y="4996629"/>
            <a:ext cx="3162615" cy="560014"/>
            <a:chOff x="-2238736" y="3074720"/>
            <a:chExt cx="773880" cy="223630"/>
          </a:xfrm>
        </p:grpSpPr>
        <p:sp>
          <p:nvSpPr>
            <p:cNvPr id="325" name="Google Shape;325;p11"/>
            <p:cNvSpPr/>
            <p:nvPr/>
          </p:nvSpPr>
          <p:spPr>
            <a:xfrm>
              <a:off x="-2238736" y="3074720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11"/>
            <p:cNvSpPr/>
            <p:nvPr/>
          </p:nvSpPr>
          <p:spPr>
            <a:xfrm>
              <a:off x="-2238736" y="3119446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7" name="Google Shape;327;p11"/>
            <p:cNvSpPr/>
            <p:nvPr/>
          </p:nvSpPr>
          <p:spPr>
            <a:xfrm>
              <a:off x="-2238736" y="3164172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8" name="Google Shape;328;p11"/>
            <p:cNvSpPr/>
            <p:nvPr/>
          </p:nvSpPr>
          <p:spPr>
            <a:xfrm>
              <a:off x="-2238736" y="3208898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11"/>
            <p:cNvSpPr/>
            <p:nvPr/>
          </p:nvSpPr>
          <p:spPr>
            <a:xfrm>
              <a:off x="-2238736" y="3253624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30" name="Google Shape;330;p11"/>
          <p:cNvPicPr preferRelativeResize="0"/>
          <p:nvPr/>
        </p:nvPicPr>
        <p:blipFill rotWithShape="1">
          <a:blip r:embed="rId2">
            <a:alphaModFix amt="81000"/>
          </a:blip>
          <a:srcRect l="7351" t="9166" r="3751" b="82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11"/>
          <p:cNvSpPr txBox="1">
            <a:spLocks noGrp="1"/>
          </p:cNvSpPr>
          <p:nvPr>
            <p:ph type="title"/>
          </p:nvPr>
        </p:nvSpPr>
        <p:spPr>
          <a:xfrm>
            <a:off x="1866900" y="593375"/>
            <a:ext cx="9909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MAIN_POINT"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4" name="Google Shape;414;p15"/>
          <p:cNvGrpSpPr/>
          <p:nvPr/>
        </p:nvGrpSpPr>
        <p:grpSpPr>
          <a:xfrm flipH="1">
            <a:off x="1194390" y="73"/>
            <a:ext cx="388648" cy="2301486"/>
            <a:chOff x="-1891602" y="2136844"/>
            <a:chExt cx="223631" cy="1364652"/>
          </a:xfrm>
        </p:grpSpPr>
        <p:sp>
          <p:nvSpPr>
            <p:cNvPr id="415" name="Google Shape;415;p15"/>
            <p:cNvSpPr/>
            <p:nvPr/>
          </p:nvSpPr>
          <p:spPr>
            <a:xfrm>
              <a:off x="-1891602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-1846876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-1802149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-1757423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-1712697" y="2136844"/>
              <a:ext cx="44726" cy="1364652"/>
            </a:xfrm>
            <a:custGeom>
              <a:avLst/>
              <a:gdLst/>
              <a:ahLst/>
              <a:cxnLst/>
              <a:rect l="l" t="t" r="r" b="b"/>
              <a:pathLst>
                <a:path w="44726" h="1364652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1364653"/>
                  </a:lnTo>
                  <a:lnTo>
                    <a:pt x="0" y="136465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20" name="Google Shape;420;p15"/>
          <p:cNvSpPr/>
          <p:nvPr/>
        </p:nvSpPr>
        <p:spPr>
          <a:xfrm flipH="1">
            <a:off x="1808226" y="1308917"/>
            <a:ext cx="764937" cy="367862"/>
          </a:xfrm>
          <a:custGeom>
            <a:avLst/>
            <a:gdLst/>
            <a:ahLst/>
            <a:cxnLst/>
            <a:rect l="l" t="t" r="r" b="b"/>
            <a:pathLst>
              <a:path w="1365959" h="656897" extrusionOk="0">
                <a:moveTo>
                  <a:pt x="0" y="0"/>
                </a:moveTo>
                <a:lnTo>
                  <a:pt x="17413" y="6516"/>
                </a:lnTo>
                <a:lnTo>
                  <a:pt x="105550" y="38918"/>
                </a:lnTo>
                <a:lnTo>
                  <a:pt x="137304" y="103978"/>
                </a:lnTo>
                <a:cubicBezTo>
                  <a:pt x="347332" y="476436"/>
                  <a:pt x="741671" y="454639"/>
                  <a:pt x="741671" y="454639"/>
                </a:cubicBezTo>
                <a:lnTo>
                  <a:pt x="1236342" y="454639"/>
                </a:lnTo>
                <a:lnTo>
                  <a:pt x="1365959" y="502291"/>
                </a:lnTo>
                <a:lnTo>
                  <a:pt x="1357987" y="502290"/>
                </a:lnTo>
                <a:lnTo>
                  <a:pt x="1365959" y="505237"/>
                </a:lnTo>
                <a:lnTo>
                  <a:pt x="1358041" y="505236"/>
                </a:lnTo>
                <a:lnTo>
                  <a:pt x="1365959" y="508181"/>
                </a:lnTo>
                <a:lnTo>
                  <a:pt x="1358088" y="508180"/>
                </a:lnTo>
                <a:lnTo>
                  <a:pt x="1365959" y="511125"/>
                </a:lnTo>
                <a:lnTo>
                  <a:pt x="1358134" y="511124"/>
                </a:lnTo>
                <a:lnTo>
                  <a:pt x="1365959" y="514069"/>
                </a:lnTo>
                <a:lnTo>
                  <a:pt x="1357877" y="514068"/>
                </a:lnTo>
                <a:lnTo>
                  <a:pt x="1365959" y="517127"/>
                </a:lnTo>
                <a:lnTo>
                  <a:pt x="1358213" y="517126"/>
                </a:lnTo>
                <a:lnTo>
                  <a:pt x="1365959" y="520074"/>
                </a:lnTo>
                <a:lnTo>
                  <a:pt x="1358267" y="520073"/>
                </a:lnTo>
                <a:lnTo>
                  <a:pt x="1365959" y="523018"/>
                </a:lnTo>
                <a:lnTo>
                  <a:pt x="1358311" y="523016"/>
                </a:lnTo>
                <a:lnTo>
                  <a:pt x="1365959" y="525961"/>
                </a:lnTo>
                <a:lnTo>
                  <a:pt x="1358354" y="525960"/>
                </a:lnTo>
                <a:lnTo>
                  <a:pt x="1365959" y="528905"/>
                </a:lnTo>
                <a:lnTo>
                  <a:pt x="1358102" y="528904"/>
                </a:lnTo>
                <a:lnTo>
                  <a:pt x="1365959" y="531963"/>
                </a:lnTo>
                <a:lnTo>
                  <a:pt x="1358427" y="531961"/>
                </a:lnTo>
                <a:lnTo>
                  <a:pt x="1365959" y="534910"/>
                </a:lnTo>
                <a:lnTo>
                  <a:pt x="1358480" y="534909"/>
                </a:lnTo>
                <a:lnTo>
                  <a:pt x="1365959" y="537854"/>
                </a:lnTo>
                <a:lnTo>
                  <a:pt x="1358520" y="537853"/>
                </a:lnTo>
                <a:lnTo>
                  <a:pt x="1365959" y="540798"/>
                </a:lnTo>
                <a:lnTo>
                  <a:pt x="1358274" y="540797"/>
                </a:lnTo>
                <a:lnTo>
                  <a:pt x="1365959" y="543856"/>
                </a:lnTo>
                <a:lnTo>
                  <a:pt x="1358592" y="543855"/>
                </a:lnTo>
                <a:lnTo>
                  <a:pt x="1365959" y="546803"/>
                </a:lnTo>
                <a:lnTo>
                  <a:pt x="1358645" y="546802"/>
                </a:lnTo>
                <a:lnTo>
                  <a:pt x="1365959" y="549746"/>
                </a:lnTo>
                <a:lnTo>
                  <a:pt x="1358680" y="549745"/>
                </a:lnTo>
                <a:lnTo>
                  <a:pt x="1365959" y="552690"/>
                </a:lnTo>
                <a:lnTo>
                  <a:pt x="1358720" y="552689"/>
                </a:lnTo>
                <a:lnTo>
                  <a:pt x="1365959" y="555634"/>
                </a:lnTo>
                <a:lnTo>
                  <a:pt x="1358479" y="555632"/>
                </a:lnTo>
                <a:lnTo>
                  <a:pt x="1365959" y="558692"/>
                </a:lnTo>
                <a:lnTo>
                  <a:pt x="1358796" y="558690"/>
                </a:lnTo>
                <a:lnTo>
                  <a:pt x="1365959" y="561635"/>
                </a:lnTo>
                <a:lnTo>
                  <a:pt x="1358825" y="561634"/>
                </a:lnTo>
                <a:lnTo>
                  <a:pt x="1365959" y="564583"/>
                </a:lnTo>
                <a:lnTo>
                  <a:pt x="1358872" y="564582"/>
                </a:lnTo>
                <a:lnTo>
                  <a:pt x="1365959" y="567527"/>
                </a:lnTo>
                <a:lnTo>
                  <a:pt x="1358908" y="567526"/>
                </a:lnTo>
                <a:lnTo>
                  <a:pt x="1365959" y="570471"/>
                </a:lnTo>
                <a:lnTo>
                  <a:pt x="1358673" y="570469"/>
                </a:lnTo>
                <a:lnTo>
                  <a:pt x="1365959" y="573529"/>
                </a:lnTo>
                <a:lnTo>
                  <a:pt x="1358973" y="573527"/>
                </a:lnTo>
                <a:lnTo>
                  <a:pt x="1365959" y="576476"/>
                </a:lnTo>
                <a:lnTo>
                  <a:pt x="1359015" y="576475"/>
                </a:lnTo>
                <a:lnTo>
                  <a:pt x="1365959" y="579420"/>
                </a:lnTo>
                <a:lnTo>
                  <a:pt x="1359054" y="579420"/>
                </a:lnTo>
                <a:lnTo>
                  <a:pt x="1365959" y="582363"/>
                </a:lnTo>
                <a:lnTo>
                  <a:pt x="1358813" y="582363"/>
                </a:lnTo>
                <a:lnTo>
                  <a:pt x="1365959" y="585424"/>
                </a:lnTo>
                <a:lnTo>
                  <a:pt x="1359127" y="585424"/>
                </a:lnTo>
                <a:lnTo>
                  <a:pt x="1365959" y="588367"/>
                </a:lnTo>
                <a:lnTo>
                  <a:pt x="1359157" y="588367"/>
                </a:lnTo>
                <a:lnTo>
                  <a:pt x="1365959" y="591311"/>
                </a:lnTo>
                <a:lnTo>
                  <a:pt x="1359191" y="591311"/>
                </a:lnTo>
                <a:lnTo>
                  <a:pt x="1365959" y="594255"/>
                </a:lnTo>
                <a:lnTo>
                  <a:pt x="1359225" y="594255"/>
                </a:lnTo>
                <a:lnTo>
                  <a:pt x="1365959" y="597198"/>
                </a:lnTo>
                <a:lnTo>
                  <a:pt x="1359000" y="597198"/>
                </a:lnTo>
                <a:lnTo>
                  <a:pt x="1365959" y="600256"/>
                </a:lnTo>
                <a:lnTo>
                  <a:pt x="1359283" y="600256"/>
                </a:lnTo>
                <a:lnTo>
                  <a:pt x="1365959" y="603204"/>
                </a:lnTo>
                <a:lnTo>
                  <a:pt x="1359325" y="603204"/>
                </a:lnTo>
                <a:lnTo>
                  <a:pt x="1365959" y="606148"/>
                </a:lnTo>
                <a:lnTo>
                  <a:pt x="1359357" y="606148"/>
                </a:lnTo>
                <a:lnTo>
                  <a:pt x="1365959" y="609092"/>
                </a:lnTo>
                <a:lnTo>
                  <a:pt x="1359388" y="609092"/>
                </a:lnTo>
                <a:lnTo>
                  <a:pt x="1365959" y="612035"/>
                </a:lnTo>
                <a:lnTo>
                  <a:pt x="1359160" y="612035"/>
                </a:lnTo>
                <a:lnTo>
                  <a:pt x="1365959" y="615097"/>
                </a:lnTo>
                <a:lnTo>
                  <a:pt x="1359452" y="615097"/>
                </a:lnTo>
                <a:lnTo>
                  <a:pt x="1365959" y="618041"/>
                </a:lnTo>
                <a:lnTo>
                  <a:pt x="1359483" y="618041"/>
                </a:lnTo>
                <a:lnTo>
                  <a:pt x="1365959" y="620985"/>
                </a:lnTo>
                <a:lnTo>
                  <a:pt x="1359513" y="620985"/>
                </a:lnTo>
                <a:lnTo>
                  <a:pt x="1365959" y="623929"/>
                </a:lnTo>
                <a:lnTo>
                  <a:pt x="1359297" y="623929"/>
                </a:lnTo>
                <a:lnTo>
                  <a:pt x="1365959" y="626986"/>
                </a:lnTo>
                <a:lnTo>
                  <a:pt x="1359575" y="626986"/>
                </a:lnTo>
                <a:lnTo>
                  <a:pt x="1365959" y="629929"/>
                </a:lnTo>
                <a:lnTo>
                  <a:pt x="1359596" y="629929"/>
                </a:lnTo>
                <a:lnTo>
                  <a:pt x="1365959" y="632877"/>
                </a:lnTo>
                <a:lnTo>
                  <a:pt x="1359635" y="632877"/>
                </a:lnTo>
                <a:lnTo>
                  <a:pt x="1365959" y="635821"/>
                </a:lnTo>
                <a:lnTo>
                  <a:pt x="1359666" y="635821"/>
                </a:lnTo>
                <a:lnTo>
                  <a:pt x="1365959" y="638763"/>
                </a:lnTo>
                <a:lnTo>
                  <a:pt x="1359451" y="638763"/>
                </a:lnTo>
                <a:lnTo>
                  <a:pt x="1365959" y="641821"/>
                </a:lnTo>
                <a:lnTo>
                  <a:pt x="1359714" y="641821"/>
                </a:lnTo>
                <a:lnTo>
                  <a:pt x="1365959" y="644769"/>
                </a:lnTo>
                <a:lnTo>
                  <a:pt x="1359751" y="644769"/>
                </a:lnTo>
                <a:lnTo>
                  <a:pt x="1365959" y="647712"/>
                </a:lnTo>
                <a:lnTo>
                  <a:pt x="1359779" y="647712"/>
                </a:lnTo>
                <a:lnTo>
                  <a:pt x="1365959" y="650656"/>
                </a:lnTo>
                <a:lnTo>
                  <a:pt x="1359807" y="650656"/>
                </a:lnTo>
                <a:lnTo>
                  <a:pt x="1365959" y="653600"/>
                </a:lnTo>
                <a:lnTo>
                  <a:pt x="1359599" y="653600"/>
                </a:lnTo>
                <a:lnTo>
                  <a:pt x="1365959" y="656658"/>
                </a:lnTo>
                <a:lnTo>
                  <a:pt x="709773" y="656658"/>
                </a:lnTo>
                <a:cubicBezTo>
                  <a:pt x="709773" y="656658"/>
                  <a:pt x="194718" y="685128"/>
                  <a:pt x="28365" y="121021"/>
                </a:cubicBezTo>
                <a:lnTo>
                  <a:pt x="111" y="583"/>
                </a:lnTo>
                <a:lnTo>
                  <a:pt x="0" y="228"/>
                </a:lnTo>
                <a:lnTo>
                  <a:pt x="30" y="240"/>
                </a:lnTo>
                <a:lnTo>
                  <a:pt x="0" y="114"/>
                </a:lnTo>
                <a:lnTo>
                  <a:pt x="31" y="125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dir="16200000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1" name="Google Shape;421;p15"/>
          <p:cNvSpPr/>
          <p:nvPr/>
        </p:nvSpPr>
        <p:spPr>
          <a:xfrm flipH="1">
            <a:off x="1437118" y="738948"/>
            <a:ext cx="184711" cy="828014"/>
          </a:xfrm>
          <a:custGeom>
            <a:avLst/>
            <a:gdLst/>
            <a:ahLst/>
            <a:cxnLst/>
            <a:rect l="l" t="t" r="r" b="b"/>
            <a:pathLst>
              <a:path w="343649" h="1374297" extrusionOk="0">
                <a:moveTo>
                  <a:pt x="0" y="0"/>
                </a:moveTo>
                <a:cubicBezTo>
                  <a:pt x="0" y="0"/>
                  <a:pt x="259195" y="201094"/>
                  <a:pt x="322283" y="546097"/>
                </a:cubicBezTo>
                <a:cubicBezTo>
                  <a:pt x="358401" y="699988"/>
                  <a:pt x="337800" y="1374297"/>
                  <a:pt x="337800" y="1374297"/>
                </a:cubicBezTo>
                <a:lnTo>
                  <a:pt x="337055" y="1371265"/>
                </a:lnTo>
                <a:lnTo>
                  <a:pt x="336970" y="1374297"/>
                </a:lnTo>
                <a:lnTo>
                  <a:pt x="336221" y="1371242"/>
                </a:lnTo>
                <a:lnTo>
                  <a:pt x="336136" y="1374297"/>
                </a:lnTo>
                <a:lnTo>
                  <a:pt x="335308" y="1370909"/>
                </a:lnTo>
                <a:lnTo>
                  <a:pt x="335213" y="1374297"/>
                </a:lnTo>
                <a:lnTo>
                  <a:pt x="334469" y="1371244"/>
                </a:lnTo>
                <a:lnTo>
                  <a:pt x="334383" y="1374297"/>
                </a:lnTo>
                <a:lnTo>
                  <a:pt x="333639" y="1371237"/>
                </a:lnTo>
                <a:lnTo>
                  <a:pt x="333553" y="1374297"/>
                </a:lnTo>
                <a:lnTo>
                  <a:pt x="332805" y="1371214"/>
                </a:lnTo>
                <a:lnTo>
                  <a:pt x="332719" y="1374297"/>
                </a:lnTo>
                <a:lnTo>
                  <a:pt x="331891" y="1370878"/>
                </a:lnTo>
                <a:lnTo>
                  <a:pt x="331796" y="1374297"/>
                </a:lnTo>
                <a:lnTo>
                  <a:pt x="331052" y="1371216"/>
                </a:lnTo>
                <a:lnTo>
                  <a:pt x="330966" y="1374297"/>
                </a:lnTo>
                <a:lnTo>
                  <a:pt x="330220" y="1371198"/>
                </a:lnTo>
                <a:lnTo>
                  <a:pt x="330133" y="1374297"/>
                </a:lnTo>
                <a:lnTo>
                  <a:pt x="329389" y="1371199"/>
                </a:lnTo>
                <a:lnTo>
                  <a:pt x="329303" y="1374297"/>
                </a:lnTo>
                <a:lnTo>
                  <a:pt x="328559" y="1371194"/>
                </a:lnTo>
                <a:lnTo>
                  <a:pt x="328473" y="1374297"/>
                </a:lnTo>
                <a:lnTo>
                  <a:pt x="327643" y="1370827"/>
                </a:lnTo>
                <a:lnTo>
                  <a:pt x="327546" y="1374297"/>
                </a:lnTo>
                <a:lnTo>
                  <a:pt x="326803" y="1371180"/>
                </a:lnTo>
                <a:lnTo>
                  <a:pt x="326716" y="1374297"/>
                </a:lnTo>
                <a:lnTo>
                  <a:pt x="325974" y="1371173"/>
                </a:lnTo>
                <a:lnTo>
                  <a:pt x="325886" y="1374297"/>
                </a:lnTo>
                <a:lnTo>
                  <a:pt x="325140" y="1371149"/>
                </a:lnTo>
                <a:lnTo>
                  <a:pt x="325052" y="1374297"/>
                </a:lnTo>
                <a:lnTo>
                  <a:pt x="324310" y="1371159"/>
                </a:lnTo>
                <a:lnTo>
                  <a:pt x="324222" y="1374297"/>
                </a:lnTo>
                <a:lnTo>
                  <a:pt x="323397" y="1370799"/>
                </a:lnTo>
                <a:lnTo>
                  <a:pt x="323299" y="1374297"/>
                </a:lnTo>
                <a:lnTo>
                  <a:pt x="322557" y="1371144"/>
                </a:lnTo>
                <a:lnTo>
                  <a:pt x="322469" y="1374297"/>
                </a:lnTo>
                <a:lnTo>
                  <a:pt x="321724" y="1371120"/>
                </a:lnTo>
                <a:lnTo>
                  <a:pt x="321635" y="1374297"/>
                </a:lnTo>
                <a:lnTo>
                  <a:pt x="320894" y="1371129"/>
                </a:lnTo>
                <a:lnTo>
                  <a:pt x="320805" y="1374297"/>
                </a:lnTo>
                <a:lnTo>
                  <a:pt x="319981" y="1370766"/>
                </a:lnTo>
                <a:lnTo>
                  <a:pt x="319882" y="1374297"/>
                </a:lnTo>
                <a:lnTo>
                  <a:pt x="319139" y="1371102"/>
                </a:lnTo>
                <a:lnTo>
                  <a:pt x="319049" y="1374297"/>
                </a:lnTo>
                <a:lnTo>
                  <a:pt x="318308" y="1371103"/>
                </a:lnTo>
                <a:lnTo>
                  <a:pt x="318219" y="1374297"/>
                </a:lnTo>
                <a:lnTo>
                  <a:pt x="317478" y="1371097"/>
                </a:lnTo>
                <a:lnTo>
                  <a:pt x="317388" y="1374297"/>
                </a:lnTo>
                <a:lnTo>
                  <a:pt x="316645" y="1371080"/>
                </a:lnTo>
                <a:lnTo>
                  <a:pt x="316555" y="1374297"/>
                </a:lnTo>
                <a:lnTo>
                  <a:pt x="315732" y="1370724"/>
                </a:lnTo>
                <a:lnTo>
                  <a:pt x="315632" y="1374297"/>
                </a:lnTo>
                <a:lnTo>
                  <a:pt x="314891" y="1371072"/>
                </a:lnTo>
                <a:lnTo>
                  <a:pt x="314802" y="1374297"/>
                </a:lnTo>
                <a:lnTo>
                  <a:pt x="314059" y="1371054"/>
                </a:lnTo>
                <a:lnTo>
                  <a:pt x="313968" y="1374297"/>
                </a:lnTo>
                <a:lnTo>
                  <a:pt x="313229" y="1371060"/>
                </a:lnTo>
                <a:lnTo>
                  <a:pt x="313138" y="1374297"/>
                </a:lnTo>
                <a:lnTo>
                  <a:pt x="312316" y="1370689"/>
                </a:lnTo>
                <a:lnTo>
                  <a:pt x="312215" y="1374297"/>
                </a:lnTo>
                <a:lnTo>
                  <a:pt x="311472" y="1371027"/>
                </a:lnTo>
                <a:lnTo>
                  <a:pt x="311381" y="1374297"/>
                </a:lnTo>
                <a:lnTo>
                  <a:pt x="310642" y="1371036"/>
                </a:lnTo>
                <a:lnTo>
                  <a:pt x="310551" y="1374297"/>
                </a:lnTo>
                <a:lnTo>
                  <a:pt x="309813" y="1371028"/>
                </a:lnTo>
                <a:lnTo>
                  <a:pt x="309721" y="1374297"/>
                </a:lnTo>
                <a:lnTo>
                  <a:pt x="308980" y="1371009"/>
                </a:lnTo>
                <a:lnTo>
                  <a:pt x="308888" y="1374297"/>
                </a:lnTo>
                <a:lnTo>
                  <a:pt x="308066" y="1370639"/>
                </a:lnTo>
                <a:lnTo>
                  <a:pt x="307964" y="1374297"/>
                </a:lnTo>
                <a:lnTo>
                  <a:pt x="307226" y="1371004"/>
                </a:lnTo>
                <a:lnTo>
                  <a:pt x="307134" y="1374297"/>
                </a:lnTo>
                <a:lnTo>
                  <a:pt x="306394" y="1370984"/>
                </a:lnTo>
                <a:lnTo>
                  <a:pt x="306301" y="1374297"/>
                </a:lnTo>
                <a:lnTo>
                  <a:pt x="305564" y="1370988"/>
                </a:lnTo>
                <a:lnTo>
                  <a:pt x="305471" y="1374297"/>
                </a:lnTo>
                <a:lnTo>
                  <a:pt x="304650" y="1370605"/>
                </a:lnTo>
                <a:lnTo>
                  <a:pt x="304548" y="1374297"/>
                </a:lnTo>
                <a:lnTo>
                  <a:pt x="303810" y="1370969"/>
                </a:lnTo>
                <a:lnTo>
                  <a:pt x="303717" y="1374297"/>
                </a:lnTo>
                <a:lnTo>
                  <a:pt x="302978" y="1370951"/>
                </a:lnTo>
                <a:lnTo>
                  <a:pt x="302884" y="1374297"/>
                </a:lnTo>
                <a:lnTo>
                  <a:pt x="302148" y="1370955"/>
                </a:lnTo>
                <a:lnTo>
                  <a:pt x="302054" y="1374297"/>
                </a:lnTo>
                <a:lnTo>
                  <a:pt x="301317" y="1370943"/>
                </a:lnTo>
                <a:lnTo>
                  <a:pt x="301223" y="1374297"/>
                </a:lnTo>
                <a:lnTo>
                  <a:pt x="300402" y="1370550"/>
                </a:lnTo>
                <a:lnTo>
                  <a:pt x="300297" y="1374297"/>
                </a:lnTo>
                <a:lnTo>
                  <a:pt x="299561" y="1370929"/>
                </a:lnTo>
                <a:lnTo>
                  <a:pt x="299467" y="1374297"/>
                </a:lnTo>
                <a:lnTo>
                  <a:pt x="298732" y="1370921"/>
                </a:lnTo>
                <a:lnTo>
                  <a:pt x="298637" y="1374297"/>
                </a:lnTo>
                <a:lnTo>
                  <a:pt x="297898" y="1370897"/>
                </a:lnTo>
                <a:lnTo>
                  <a:pt x="297803" y="1374297"/>
                </a:lnTo>
                <a:lnTo>
                  <a:pt x="296986" y="1370524"/>
                </a:lnTo>
                <a:lnTo>
                  <a:pt x="296880" y="1374297"/>
                </a:lnTo>
                <a:lnTo>
                  <a:pt x="296145" y="1370895"/>
                </a:lnTo>
                <a:lnTo>
                  <a:pt x="296050" y="1374297"/>
                </a:lnTo>
                <a:lnTo>
                  <a:pt x="295313" y="1370874"/>
                </a:lnTo>
                <a:lnTo>
                  <a:pt x="295217" y="1374297"/>
                </a:lnTo>
                <a:lnTo>
                  <a:pt x="294482" y="1370874"/>
                </a:lnTo>
                <a:lnTo>
                  <a:pt x="294386" y="1374297"/>
                </a:lnTo>
                <a:lnTo>
                  <a:pt x="293652" y="1370870"/>
                </a:lnTo>
                <a:lnTo>
                  <a:pt x="293556" y="1374297"/>
                </a:lnTo>
                <a:lnTo>
                  <a:pt x="292740" y="1370476"/>
                </a:lnTo>
                <a:lnTo>
                  <a:pt x="292633" y="1374297"/>
                </a:lnTo>
                <a:lnTo>
                  <a:pt x="291896" y="1370835"/>
                </a:lnTo>
                <a:lnTo>
                  <a:pt x="291799" y="1374297"/>
                </a:lnTo>
                <a:lnTo>
                  <a:pt x="291066" y="1370843"/>
                </a:lnTo>
                <a:lnTo>
                  <a:pt x="290969" y="1374297"/>
                </a:lnTo>
                <a:lnTo>
                  <a:pt x="290233" y="1370822"/>
                </a:lnTo>
                <a:lnTo>
                  <a:pt x="290136" y="1374297"/>
                </a:lnTo>
                <a:lnTo>
                  <a:pt x="289321" y="1370436"/>
                </a:lnTo>
                <a:lnTo>
                  <a:pt x="289213" y="1374297"/>
                </a:lnTo>
                <a:lnTo>
                  <a:pt x="288481" y="1370815"/>
                </a:lnTo>
                <a:lnTo>
                  <a:pt x="288383" y="1374297"/>
                </a:lnTo>
                <a:lnTo>
                  <a:pt x="287650" y="1370802"/>
                </a:lnTo>
                <a:lnTo>
                  <a:pt x="287552" y="1374297"/>
                </a:lnTo>
                <a:lnTo>
                  <a:pt x="286817" y="1370785"/>
                </a:lnTo>
                <a:lnTo>
                  <a:pt x="286719" y="1374297"/>
                </a:lnTo>
                <a:lnTo>
                  <a:pt x="285987" y="1370789"/>
                </a:lnTo>
                <a:lnTo>
                  <a:pt x="285889" y="1374297"/>
                </a:lnTo>
                <a:lnTo>
                  <a:pt x="285076" y="1370386"/>
                </a:lnTo>
                <a:lnTo>
                  <a:pt x="284966" y="1374297"/>
                </a:lnTo>
                <a:lnTo>
                  <a:pt x="284231" y="1370753"/>
                </a:lnTo>
                <a:lnTo>
                  <a:pt x="284132" y="1374297"/>
                </a:lnTo>
                <a:lnTo>
                  <a:pt x="283401" y="1370761"/>
                </a:lnTo>
                <a:lnTo>
                  <a:pt x="283302" y="1374297"/>
                </a:lnTo>
                <a:lnTo>
                  <a:pt x="282571" y="1370752"/>
                </a:lnTo>
                <a:lnTo>
                  <a:pt x="282472" y="1374297"/>
                </a:lnTo>
                <a:lnTo>
                  <a:pt x="281657" y="1370331"/>
                </a:lnTo>
                <a:lnTo>
                  <a:pt x="281546" y="1374297"/>
                </a:lnTo>
                <a:lnTo>
                  <a:pt x="280815" y="1370728"/>
                </a:lnTo>
                <a:lnTo>
                  <a:pt x="280715" y="1374297"/>
                </a:lnTo>
                <a:lnTo>
                  <a:pt x="279985" y="1370723"/>
                </a:lnTo>
                <a:lnTo>
                  <a:pt x="279885" y="1374297"/>
                </a:lnTo>
                <a:lnTo>
                  <a:pt x="279153" y="1370701"/>
                </a:lnTo>
                <a:lnTo>
                  <a:pt x="279052" y="1374297"/>
                </a:lnTo>
                <a:lnTo>
                  <a:pt x="278322" y="1370700"/>
                </a:lnTo>
                <a:lnTo>
                  <a:pt x="278221" y="1374297"/>
                </a:lnTo>
                <a:lnTo>
                  <a:pt x="277410" y="1370291"/>
                </a:lnTo>
                <a:lnTo>
                  <a:pt x="277298" y="1374297"/>
                </a:lnTo>
                <a:lnTo>
                  <a:pt x="276569" y="1370684"/>
                </a:lnTo>
                <a:lnTo>
                  <a:pt x="276468" y="1374297"/>
                </a:lnTo>
                <a:lnTo>
                  <a:pt x="275737" y="1370661"/>
                </a:lnTo>
                <a:lnTo>
                  <a:pt x="275635" y="1374297"/>
                </a:lnTo>
                <a:lnTo>
                  <a:pt x="274906" y="1370661"/>
                </a:lnTo>
                <a:lnTo>
                  <a:pt x="274804" y="1374297"/>
                </a:lnTo>
                <a:lnTo>
                  <a:pt x="273994" y="1370247"/>
                </a:lnTo>
                <a:lnTo>
                  <a:pt x="273881" y="1374297"/>
                </a:lnTo>
                <a:lnTo>
                  <a:pt x="273151" y="1370631"/>
                </a:lnTo>
                <a:lnTo>
                  <a:pt x="273048" y="1374297"/>
                </a:lnTo>
                <a:lnTo>
                  <a:pt x="272321" y="1370635"/>
                </a:lnTo>
                <a:lnTo>
                  <a:pt x="272218" y="1374297"/>
                </a:lnTo>
                <a:lnTo>
                  <a:pt x="271490" y="1370621"/>
                </a:lnTo>
                <a:lnTo>
                  <a:pt x="271387" y="1374297"/>
                </a:lnTo>
                <a:lnTo>
                  <a:pt x="270658" y="1370602"/>
                </a:lnTo>
                <a:lnTo>
                  <a:pt x="270554" y="1374297"/>
                </a:lnTo>
                <a:lnTo>
                  <a:pt x="269746" y="1370192"/>
                </a:lnTo>
                <a:lnTo>
                  <a:pt x="269631" y="1374297"/>
                </a:lnTo>
                <a:lnTo>
                  <a:pt x="268905" y="1370594"/>
                </a:lnTo>
                <a:lnTo>
                  <a:pt x="268801" y="1374297"/>
                </a:lnTo>
                <a:lnTo>
                  <a:pt x="268072" y="1370571"/>
                </a:lnTo>
                <a:lnTo>
                  <a:pt x="267968" y="1374297"/>
                </a:lnTo>
                <a:lnTo>
                  <a:pt x="267241" y="1370570"/>
                </a:lnTo>
                <a:lnTo>
                  <a:pt x="267137" y="1374297"/>
                </a:lnTo>
                <a:lnTo>
                  <a:pt x="266330" y="1370146"/>
                </a:lnTo>
                <a:lnTo>
                  <a:pt x="266214" y="1374297"/>
                </a:lnTo>
                <a:lnTo>
                  <a:pt x="265486" y="1370539"/>
                </a:lnTo>
                <a:lnTo>
                  <a:pt x="265381" y="1374297"/>
                </a:lnTo>
                <a:lnTo>
                  <a:pt x="264655" y="1370538"/>
                </a:lnTo>
                <a:lnTo>
                  <a:pt x="264550" y="1374297"/>
                </a:lnTo>
                <a:lnTo>
                  <a:pt x="263825" y="1370532"/>
                </a:lnTo>
                <a:lnTo>
                  <a:pt x="263720" y="1374297"/>
                </a:lnTo>
                <a:lnTo>
                  <a:pt x="262993" y="1370508"/>
                </a:lnTo>
                <a:lnTo>
                  <a:pt x="262887" y="1374297"/>
                </a:lnTo>
                <a:lnTo>
                  <a:pt x="262082" y="1370087"/>
                </a:lnTo>
                <a:lnTo>
                  <a:pt x="261964" y="1374297"/>
                </a:lnTo>
                <a:lnTo>
                  <a:pt x="261240" y="1370495"/>
                </a:lnTo>
                <a:lnTo>
                  <a:pt x="261133" y="1374297"/>
                </a:lnTo>
                <a:lnTo>
                  <a:pt x="260407" y="1370475"/>
                </a:lnTo>
                <a:lnTo>
                  <a:pt x="260300" y="1374297"/>
                </a:lnTo>
                <a:lnTo>
                  <a:pt x="259577" y="1370479"/>
                </a:lnTo>
                <a:lnTo>
                  <a:pt x="259470" y="1374297"/>
                </a:lnTo>
                <a:lnTo>
                  <a:pt x="258666" y="1370039"/>
                </a:lnTo>
                <a:lnTo>
                  <a:pt x="258547" y="1374297"/>
                </a:lnTo>
                <a:lnTo>
                  <a:pt x="257822" y="1370442"/>
                </a:lnTo>
                <a:lnTo>
                  <a:pt x="257714" y="1374297"/>
                </a:lnTo>
                <a:lnTo>
                  <a:pt x="256991" y="1370441"/>
                </a:lnTo>
                <a:lnTo>
                  <a:pt x="256883" y="1374297"/>
                </a:lnTo>
                <a:lnTo>
                  <a:pt x="256161" y="1370434"/>
                </a:lnTo>
                <a:lnTo>
                  <a:pt x="256053" y="1374297"/>
                </a:lnTo>
                <a:lnTo>
                  <a:pt x="255332" y="1370423"/>
                </a:lnTo>
                <a:lnTo>
                  <a:pt x="255223" y="1374297"/>
                </a:lnTo>
                <a:lnTo>
                  <a:pt x="254418" y="1369963"/>
                </a:lnTo>
                <a:lnTo>
                  <a:pt x="254297" y="1374297"/>
                </a:lnTo>
                <a:lnTo>
                  <a:pt x="253575" y="1370396"/>
                </a:lnTo>
                <a:lnTo>
                  <a:pt x="253466" y="1374297"/>
                </a:lnTo>
                <a:lnTo>
                  <a:pt x="252745" y="1370389"/>
                </a:lnTo>
                <a:lnTo>
                  <a:pt x="252636" y="1374297"/>
                </a:lnTo>
                <a:lnTo>
                  <a:pt x="251913" y="1370364"/>
                </a:lnTo>
                <a:lnTo>
                  <a:pt x="251803" y="1374297"/>
                </a:lnTo>
                <a:lnTo>
                  <a:pt x="251082" y="1370362"/>
                </a:lnTo>
                <a:lnTo>
                  <a:pt x="250972" y="1374297"/>
                </a:lnTo>
                <a:lnTo>
                  <a:pt x="250172" y="1369914"/>
                </a:lnTo>
                <a:lnTo>
                  <a:pt x="250049" y="1374297"/>
                </a:lnTo>
                <a:lnTo>
                  <a:pt x="249327" y="1370329"/>
                </a:lnTo>
                <a:lnTo>
                  <a:pt x="249216" y="1374297"/>
                </a:lnTo>
                <a:lnTo>
                  <a:pt x="248497" y="1370331"/>
                </a:lnTo>
                <a:lnTo>
                  <a:pt x="248386" y="1374297"/>
                </a:lnTo>
                <a:lnTo>
                  <a:pt x="247667" y="1370315"/>
                </a:lnTo>
                <a:lnTo>
                  <a:pt x="247555" y="1374297"/>
                </a:lnTo>
                <a:lnTo>
                  <a:pt x="246756" y="1369861"/>
                </a:lnTo>
                <a:lnTo>
                  <a:pt x="246632" y="1374297"/>
                </a:lnTo>
                <a:lnTo>
                  <a:pt x="245912" y="1370281"/>
                </a:lnTo>
                <a:lnTo>
                  <a:pt x="245799" y="1374297"/>
                </a:lnTo>
                <a:lnTo>
                  <a:pt x="245081" y="1370284"/>
                </a:lnTo>
                <a:lnTo>
                  <a:pt x="244969" y="1374297"/>
                </a:lnTo>
                <a:lnTo>
                  <a:pt x="244248" y="1370253"/>
                </a:lnTo>
                <a:lnTo>
                  <a:pt x="244135" y="1374297"/>
                </a:lnTo>
                <a:lnTo>
                  <a:pt x="243418" y="1370260"/>
                </a:lnTo>
                <a:lnTo>
                  <a:pt x="243305" y="1374297"/>
                </a:lnTo>
                <a:lnTo>
                  <a:pt x="242508" y="1369794"/>
                </a:lnTo>
                <a:lnTo>
                  <a:pt x="242382" y="1374297"/>
                </a:lnTo>
                <a:lnTo>
                  <a:pt x="241663" y="1370220"/>
                </a:lnTo>
                <a:lnTo>
                  <a:pt x="241549" y="1374297"/>
                </a:lnTo>
                <a:lnTo>
                  <a:pt x="240832" y="1370218"/>
                </a:lnTo>
                <a:lnTo>
                  <a:pt x="240718" y="1374297"/>
                </a:lnTo>
                <a:lnTo>
                  <a:pt x="240002" y="1370211"/>
                </a:lnTo>
                <a:lnTo>
                  <a:pt x="239888" y="1374297"/>
                </a:lnTo>
                <a:lnTo>
                  <a:pt x="239093" y="1369739"/>
                </a:lnTo>
                <a:lnTo>
                  <a:pt x="238965" y="1374297"/>
                </a:lnTo>
                <a:lnTo>
                  <a:pt x="238248" y="1370170"/>
                </a:lnTo>
                <a:lnTo>
                  <a:pt x="238132" y="1374297"/>
                </a:lnTo>
                <a:lnTo>
                  <a:pt x="237417" y="1370167"/>
                </a:lnTo>
                <a:lnTo>
                  <a:pt x="237301" y="1374297"/>
                </a:lnTo>
                <a:lnTo>
                  <a:pt x="236587" y="1370160"/>
                </a:lnTo>
                <a:lnTo>
                  <a:pt x="236471" y="1374297"/>
                </a:lnTo>
                <a:lnTo>
                  <a:pt x="235755" y="1370133"/>
                </a:lnTo>
                <a:lnTo>
                  <a:pt x="235638" y="1374297"/>
                </a:lnTo>
                <a:lnTo>
                  <a:pt x="234845" y="1369669"/>
                </a:lnTo>
                <a:lnTo>
                  <a:pt x="234715" y="1374297"/>
                </a:lnTo>
                <a:lnTo>
                  <a:pt x="234001" y="1370116"/>
                </a:lnTo>
                <a:lnTo>
                  <a:pt x="233884" y="1374297"/>
                </a:lnTo>
                <a:lnTo>
                  <a:pt x="233169" y="1370093"/>
                </a:lnTo>
                <a:lnTo>
                  <a:pt x="233051" y="1374297"/>
                </a:lnTo>
                <a:lnTo>
                  <a:pt x="232339" y="1370095"/>
                </a:lnTo>
                <a:lnTo>
                  <a:pt x="232221" y="1374297"/>
                </a:lnTo>
                <a:lnTo>
                  <a:pt x="231429" y="1369610"/>
                </a:lnTo>
                <a:lnTo>
                  <a:pt x="231298" y="1374297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2" name="Google Shape;422;p15"/>
          <p:cNvSpPr/>
          <p:nvPr/>
        </p:nvSpPr>
        <p:spPr>
          <a:xfrm flipH="1">
            <a:off x="472746" y="1865199"/>
            <a:ext cx="976196" cy="300028"/>
          </a:xfrm>
          <a:custGeom>
            <a:avLst/>
            <a:gdLst/>
            <a:ahLst/>
            <a:cxnLst/>
            <a:rect l="l" t="t" r="r" b="b"/>
            <a:pathLst>
              <a:path w="2338195" h="535765" extrusionOk="0">
                <a:moveTo>
                  <a:pt x="0" y="0"/>
                </a:moveTo>
                <a:lnTo>
                  <a:pt x="1134140" y="0"/>
                </a:lnTo>
                <a:lnTo>
                  <a:pt x="1134140" y="195"/>
                </a:lnTo>
                <a:lnTo>
                  <a:pt x="1689750" y="195"/>
                </a:lnTo>
                <a:cubicBezTo>
                  <a:pt x="1689750" y="195"/>
                  <a:pt x="1698115" y="-218"/>
                  <a:pt x="1712975" y="157"/>
                </a:cubicBezTo>
                <a:cubicBezTo>
                  <a:pt x="1751983" y="1142"/>
                  <a:pt x="1835744" y="7555"/>
                  <a:pt x="1930426" y="41115"/>
                </a:cubicBezTo>
                <a:lnTo>
                  <a:pt x="1966671" y="57325"/>
                </a:lnTo>
                <a:lnTo>
                  <a:pt x="1971192" y="58839"/>
                </a:lnTo>
                <a:lnTo>
                  <a:pt x="1983996" y="65073"/>
                </a:lnTo>
                <a:lnTo>
                  <a:pt x="2027494" y="84527"/>
                </a:lnTo>
                <a:lnTo>
                  <a:pt x="2055330" y="103597"/>
                </a:lnTo>
                <a:lnTo>
                  <a:pt x="2082890" y="120714"/>
                </a:lnTo>
                <a:lnTo>
                  <a:pt x="2099456" y="133826"/>
                </a:lnTo>
                <a:lnTo>
                  <a:pt x="2124324" y="150862"/>
                </a:lnTo>
                <a:cubicBezTo>
                  <a:pt x="2155725" y="177331"/>
                  <a:pt x="2185833" y="208424"/>
                  <a:pt x="2213396" y="244947"/>
                </a:cubicBezTo>
                <a:lnTo>
                  <a:pt x="2233743" y="275488"/>
                </a:lnTo>
                <a:lnTo>
                  <a:pt x="2235991" y="278459"/>
                </a:lnTo>
                <a:lnTo>
                  <a:pt x="2237507" y="281138"/>
                </a:lnTo>
                <a:lnTo>
                  <a:pt x="2252674" y="303904"/>
                </a:lnTo>
                <a:lnTo>
                  <a:pt x="2273444" y="344642"/>
                </a:lnTo>
                <a:lnTo>
                  <a:pt x="2277579" y="351948"/>
                </a:lnTo>
                <a:lnTo>
                  <a:pt x="2279146" y="355824"/>
                </a:lnTo>
                <a:lnTo>
                  <a:pt x="2287193" y="371607"/>
                </a:lnTo>
                <a:lnTo>
                  <a:pt x="2307865" y="426878"/>
                </a:lnTo>
                <a:lnTo>
                  <a:pt x="2312113" y="437386"/>
                </a:lnTo>
                <a:lnTo>
                  <a:pt x="2312887" y="440304"/>
                </a:lnTo>
                <a:lnTo>
                  <a:pt x="2316013" y="448661"/>
                </a:lnTo>
                <a:cubicBezTo>
                  <a:pt x="2324566" y="475971"/>
                  <a:pt x="2332012" y="504941"/>
                  <a:pt x="2338195" y="535669"/>
                </a:cubicBezTo>
                <a:lnTo>
                  <a:pt x="2338195" y="535670"/>
                </a:lnTo>
                <a:lnTo>
                  <a:pt x="2338195" y="535672"/>
                </a:lnTo>
                <a:lnTo>
                  <a:pt x="2338167" y="535663"/>
                </a:lnTo>
                <a:lnTo>
                  <a:pt x="2338192" y="535749"/>
                </a:lnTo>
                <a:lnTo>
                  <a:pt x="2338195" y="535762"/>
                </a:lnTo>
                <a:lnTo>
                  <a:pt x="2338194" y="535762"/>
                </a:lnTo>
                <a:lnTo>
                  <a:pt x="2338195" y="535764"/>
                </a:lnTo>
                <a:lnTo>
                  <a:pt x="2338195" y="535765"/>
                </a:lnTo>
                <a:lnTo>
                  <a:pt x="2337155" y="535426"/>
                </a:lnTo>
                <a:lnTo>
                  <a:pt x="2318105" y="529280"/>
                </a:lnTo>
                <a:lnTo>
                  <a:pt x="2233901" y="502487"/>
                </a:lnTo>
                <a:lnTo>
                  <a:pt x="2225983" y="486958"/>
                </a:lnTo>
                <a:lnTo>
                  <a:pt x="2224416" y="483082"/>
                </a:lnTo>
                <a:lnTo>
                  <a:pt x="2220281" y="475776"/>
                </a:lnTo>
                <a:lnTo>
                  <a:pt x="2199511" y="435038"/>
                </a:lnTo>
                <a:lnTo>
                  <a:pt x="2184344" y="412272"/>
                </a:lnTo>
                <a:lnTo>
                  <a:pt x="2182828" y="409593"/>
                </a:lnTo>
                <a:lnTo>
                  <a:pt x="2180580" y="406622"/>
                </a:lnTo>
                <a:lnTo>
                  <a:pt x="2160233" y="376081"/>
                </a:lnTo>
                <a:cubicBezTo>
                  <a:pt x="2132670" y="339558"/>
                  <a:pt x="2102562" y="308465"/>
                  <a:pt x="2071161" y="281996"/>
                </a:cubicBezTo>
                <a:lnTo>
                  <a:pt x="2046293" y="264960"/>
                </a:lnTo>
                <a:lnTo>
                  <a:pt x="2029727" y="251848"/>
                </a:lnTo>
                <a:lnTo>
                  <a:pt x="2002167" y="234731"/>
                </a:lnTo>
                <a:lnTo>
                  <a:pt x="1974331" y="215661"/>
                </a:lnTo>
                <a:lnTo>
                  <a:pt x="1930833" y="196207"/>
                </a:lnTo>
                <a:lnTo>
                  <a:pt x="1918029" y="189973"/>
                </a:lnTo>
                <a:lnTo>
                  <a:pt x="1913508" y="188459"/>
                </a:lnTo>
                <a:lnTo>
                  <a:pt x="1877263" y="172249"/>
                </a:lnTo>
                <a:cubicBezTo>
                  <a:pt x="1782581" y="138689"/>
                  <a:pt x="1698820" y="132276"/>
                  <a:pt x="1659812" y="131291"/>
                </a:cubicBezTo>
                <a:cubicBezTo>
                  <a:pt x="1644952" y="130916"/>
                  <a:pt x="1636587" y="131329"/>
                  <a:pt x="1636587" y="131329"/>
                </a:cubicBezTo>
                <a:lnTo>
                  <a:pt x="1101936" y="131329"/>
                </a:lnTo>
                <a:lnTo>
                  <a:pt x="1099774" y="130622"/>
                </a:lnTo>
                <a:lnTo>
                  <a:pt x="1105402" y="130622"/>
                </a:lnTo>
                <a:lnTo>
                  <a:pt x="1099774" y="128773"/>
                </a:lnTo>
                <a:lnTo>
                  <a:pt x="1105358" y="128773"/>
                </a:lnTo>
                <a:lnTo>
                  <a:pt x="1101777" y="127591"/>
                </a:lnTo>
                <a:lnTo>
                  <a:pt x="0" y="12759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  <a:effectLst>
            <a:outerShdw blurRad="63500" dist="508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3" name="Google Shape;423;p15"/>
          <p:cNvSpPr/>
          <p:nvPr/>
        </p:nvSpPr>
        <p:spPr>
          <a:xfrm flipH="1">
            <a:off x="1194402" y="1574050"/>
            <a:ext cx="636300" cy="71400"/>
          </a:xfrm>
          <a:prstGeom prst="rect">
            <a:avLst/>
          </a:prstGeom>
          <a:solidFill>
            <a:srgbClr val="000000"/>
          </a:solidFill>
          <a:ln w="9525" cap="flat" cmpd="sng">
            <a:solidFill>
              <a:srgbClr val="808080"/>
            </a:solidFill>
            <a:prstDash val="solid"/>
            <a:miter lim="8000"/>
            <a:headEnd type="none" w="sm" len="sm"/>
            <a:tailEnd type="none" w="sm" len="sm"/>
          </a:ln>
          <a:effectLst>
            <a:outerShdw blurRad="63500" dist="50800" dir="16200000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4" name="Google Shape;424;p15"/>
          <p:cNvSpPr/>
          <p:nvPr/>
        </p:nvSpPr>
        <p:spPr>
          <a:xfrm flipH="1">
            <a:off x="1417191" y="1868325"/>
            <a:ext cx="415500" cy="735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63500" dist="50800" dir="5400000" algn="t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25" name="Google Shape;425;p15"/>
          <p:cNvGrpSpPr/>
          <p:nvPr/>
        </p:nvGrpSpPr>
        <p:grpSpPr>
          <a:xfrm flipH="1">
            <a:off x="100886" y="1560035"/>
            <a:ext cx="1478256" cy="1478256"/>
            <a:chOff x="-1891635" y="3074688"/>
            <a:chExt cx="850550" cy="850550"/>
          </a:xfrm>
        </p:grpSpPr>
        <p:sp>
          <p:nvSpPr>
            <p:cNvPr id="426" name="Google Shape;426;p15"/>
            <p:cNvSpPr/>
            <p:nvPr/>
          </p:nvSpPr>
          <p:spPr>
            <a:xfrm>
              <a:off x="-1891635" y="3074688"/>
              <a:ext cx="850550" cy="850550"/>
            </a:xfrm>
            <a:custGeom>
              <a:avLst/>
              <a:gdLst/>
              <a:ahLst/>
              <a:cxnLst/>
              <a:rect l="l" t="t" r="r" b="b"/>
              <a:pathLst>
                <a:path w="850550" h="850550" extrusionOk="0">
                  <a:moveTo>
                    <a:pt x="425289" y="44758"/>
                  </a:moveTo>
                  <a:lnTo>
                    <a:pt x="425289" y="32"/>
                  </a:lnTo>
                  <a:cubicBezTo>
                    <a:pt x="593489" y="-2144"/>
                    <a:pt x="755814" y="106421"/>
                    <a:pt x="818192" y="262515"/>
                  </a:cubicBezTo>
                  <a:cubicBezTo>
                    <a:pt x="884566" y="417207"/>
                    <a:pt x="846400" y="608575"/>
                    <a:pt x="725997" y="725996"/>
                  </a:cubicBezTo>
                  <a:cubicBezTo>
                    <a:pt x="608576" y="846399"/>
                    <a:pt x="417208" y="884565"/>
                    <a:pt x="262486" y="818192"/>
                  </a:cubicBezTo>
                  <a:cubicBezTo>
                    <a:pt x="106421" y="755814"/>
                    <a:pt x="-2173" y="593488"/>
                    <a:pt x="33" y="425288"/>
                  </a:cubicBezTo>
                  <a:lnTo>
                    <a:pt x="44759" y="425288"/>
                  </a:lnTo>
                  <a:cubicBezTo>
                    <a:pt x="42761" y="575806"/>
                    <a:pt x="139966" y="721017"/>
                    <a:pt x="279631" y="776865"/>
                  </a:cubicBezTo>
                  <a:cubicBezTo>
                    <a:pt x="418013" y="836201"/>
                    <a:pt x="589314" y="802150"/>
                    <a:pt x="694361" y="694360"/>
                  </a:cubicBezTo>
                  <a:cubicBezTo>
                    <a:pt x="802151" y="589313"/>
                    <a:pt x="836202" y="418013"/>
                    <a:pt x="776866" y="279630"/>
                  </a:cubicBezTo>
                  <a:cubicBezTo>
                    <a:pt x="721047" y="139995"/>
                    <a:pt x="575807" y="42790"/>
                    <a:pt x="425289" y="447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15"/>
            <p:cNvSpPr/>
            <p:nvPr/>
          </p:nvSpPr>
          <p:spPr>
            <a:xfrm>
              <a:off x="-1846906" y="3119416"/>
              <a:ext cx="761069" cy="761089"/>
            </a:xfrm>
            <a:custGeom>
              <a:avLst/>
              <a:gdLst/>
              <a:ahLst/>
              <a:cxnLst/>
              <a:rect l="l" t="t" r="r" b="b"/>
              <a:pathLst>
                <a:path w="761069" h="761089" extrusionOk="0">
                  <a:moveTo>
                    <a:pt x="380560" y="44756"/>
                  </a:moveTo>
                  <a:lnTo>
                    <a:pt x="380560" y="30"/>
                  </a:lnTo>
                  <a:cubicBezTo>
                    <a:pt x="531078" y="-1968"/>
                    <a:pt x="676289" y="95237"/>
                    <a:pt x="732137" y="234902"/>
                  </a:cubicBezTo>
                  <a:cubicBezTo>
                    <a:pt x="791473" y="373285"/>
                    <a:pt x="757392" y="544585"/>
                    <a:pt x="649632" y="649632"/>
                  </a:cubicBezTo>
                  <a:cubicBezTo>
                    <a:pt x="544585" y="757422"/>
                    <a:pt x="373284" y="791503"/>
                    <a:pt x="234902" y="732137"/>
                  </a:cubicBezTo>
                  <a:cubicBezTo>
                    <a:pt x="95237" y="676289"/>
                    <a:pt x="-1967" y="531048"/>
                    <a:pt x="30" y="380560"/>
                  </a:cubicBezTo>
                  <a:lnTo>
                    <a:pt x="44756" y="380560"/>
                  </a:lnTo>
                  <a:cubicBezTo>
                    <a:pt x="42967" y="513367"/>
                    <a:pt x="128782" y="641522"/>
                    <a:pt x="252047" y="690840"/>
                  </a:cubicBezTo>
                  <a:cubicBezTo>
                    <a:pt x="374119" y="743139"/>
                    <a:pt x="525353" y="713173"/>
                    <a:pt x="618025" y="618026"/>
                  </a:cubicBezTo>
                  <a:cubicBezTo>
                    <a:pt x="713173" y="525353"/>
                    <a:pt x="743169" y="374119"/>
                    <a:pt x="690839" y="252047"/>
                  </a:cubicBezTo>
                  <a:cubicBezTo>
                    <a:pt x="641522" y="128812"/>
                    <a:pt x="513396" y="42997"/>
                    <a:pt x="380560" y="447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15"/>
            <p:cNvSpPr/>
            <p:nvPr/>
          </p:nvSpPr>
          <p:spPr>
            <a:xfrm>
              <a:off x="-1802176" y="3164145"/>
              <a:ext cx="671624" cy="671638"/>
            </a:xfrm>
            <a:custGeom>
              <a:avLst/>
              <a:gdLst/>
              <a:ahLst/>
              <a:cxnLst/>
              <a:rect l="l" t="t" r="r" b="b"/>
              <a:pathLst>
                <a:path w="671624" h="671638" extrusionOk="0">
                  <a:moveTo>
                    <a:pt x="335830" y="44754"/>
                  </a:moveTo>
                  <a:lnTo>
                    <a:pt x="335830" y="27"/>
                  </a:lnTo>
                  <a:cubicBezTo>
                    <a:pt x="468637" y="-1762"/>
                    <a:pt x="596792" y="84083"/>
                    <a:pt x="646110" y="207318"/>
                  </a:cubicBezTo>
                  <a:cubicBezTo>
                    <a:pt x="698410" y="329390"/>
                    <a:pt x="668443" y="480624"/>
                    <a:pt x="573296" y="573297"/>
                  </a:cubicBezTo>
                  <a:cubicBezTo>
                    <a:pt x="480623" y="668444"/>
                    <a:pt x="329390" y="698440"/>
                    <a:pt x="207317" y="646111"/>
                  </a:cubicBezTo>
                  <a:cubicBezTo>
                    <a:pt x="84082" y="596793"/>
                    <a:pt x="-1733" y="468668"/>
                    <a:pt x="27" y="335831"/>
                  </a:cubicBezTo>
                  <a:lnTo>
                    <a:pt x="44753" y="335831"/>
                  </a:lnTo>
                  <a:cubicBezTo>
                    <a:pt x="43172" y="450956"/>
                    <a:pt x="117626" y="561996"/>
                    <a:pt x="224432" y="604784"/>
                  </a:cubicBezTo>
                  <a:cubicBezTo>
                    <a:pt x="330165" y="650076"/>
                    <a:pt x="461361" y="624195"/>
                    <a:pt x="541660" y="541660"/>
                  </a:cubicBezTo>
                  <a:cubicBezTo>
                    <a:pt x="624194" y="461362"/>
                    <a:pt x="650075" y="330195"/>
                    <a:pt x="604783" y="224433"/>
                  </a:cubicBezTo>
                  <a:cubicBezTo>
                    <a:pt x="562025" y="117627"/>
                    <a:pt x="450985" y="43173"/>
                    <a:pt x="335830" y="4475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15"/>
            <p:cNvSpPr/>
            <p:nvPr/>
          </p:nvSpPr>
          <p:spPr>
            <a:xfrm>
              <a:off x="-1757448" y="3208874"/>
              <a:ext cx="582150" cy="582164"/>
            </a:xfrm>
            <a:custGeom>
              <a:avLst/>
              <a:gdLst/>
              <a:ahLst/>
              <a:cxnLst/>
              <a:rect l="l" t="t" r="r" b="b"/>
              <a:pathLst>
                <a:path w="582150" h="582164" extrusionOk="0">
                  <a:moveTo>
                    <a:pt x="291102" y="44751"/>
                  </a:moveTo>
                  <a:lnTo>
                    <a:pt x="291102" y="25"/>
                  </a:lnTo>
                  <a:cubicBezTo>
                    <a:pt x="406227" y="-1556"/>
                    <a:pt x="517297" y="72899"/>
                    <a:pt x="560055" y="179704"/>
                  </a:cubicBezTo>
                  <a:cubicBezTo>
                    <a:pt x="605318" y="285437"/>
                    <a:pt x="579466" y="416603"/>
                    <a:pt x="496932" y="496932"/>
                  </a:cubicBezTo>
                  <a:cubicBezTo>
                    <a:pt x="416633" y="579466"/>
                    <a:pt x="285466" y="605348"/>
                    <a:pt x="179704" y="560055"/>
                  </a:cubicBezTo>
                  <a:cubicBezTo>
                    <a:pt x="72869" y="517267"/>
                    <a:pt x="-1556" y="406227"/>
                    <a:pt x="25" y="291102"/>
                  </a:cubicBezTo>
                  <a:lnTo>
                    <a:pt x="44751" y="291102"/>
                  </a:lnTo>
                  <a:cubicBezTo>
                    <a:pt x="43379" y="388545"/>
                    <a:pt x="106443" y="482500"/>
                    <a:pt x="196849" y="518758"/>
                  </a:cubicBezTo>
                  <a:cubicBezTo>
                    <a:pt x="286272" y="557014"/>
                    <a:pt x="397371" y="535217"/>
                    <a:pt x="465325" y="465325"/>
                  </a:cubicBezTo>
                  <a:cubicBezTo>
                    <a:pt x="535247" y="397401"/>
                    <a:pt x="557013" y="286302"/>
                    <a:pt x="518758" y="196879"/>
                  </a:cubicBezTo>
                  <a:cubicBezTo>
                    <a:pt x="482530" y="106443"/>
                    <a:pt x="388545" y="43379"/>
                    <a:pt x="291102" y="4475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15"/>
            <p:cNvSpPr/>
            <p:nvPr/>
          </p:nvSpPr>
          <p:spPr>
            <a:xfrm>
              <a:off x="-1712719" y="3253602"/>
              <a:ext cx="492712" cy="492689"/>
            </a:xfrm>
            <a:custGeom>
              <a:avLst/>
              <a:gdLst/>
              <a:ahLst/>
              <a:cxnLst/>
              <a:rect l="l" t="t" r="r" b="b"/>
              <a:pathLst>
                <a:path w="492712" h="492689" extrusionOk="0">
                  <a:moveTo>
                    <a:pt x="246373" y="44748"/>
                  </a:moveTo>
                  <a:lnTo>
                    <a:pt x="246373" y="22"/>
                  </a:lnTo>
                  <a:cubicBezTo>
                    <a:pt x="343816" y="-1350"/>
                    <a:pt x="437771" y="61714"/>
                    <a:pt x="474029" y="152120"/>
                  </a:cubicBezTo>
                  <a:cubicBezTo>
                    <a:pt x="512285" y="241543"/>
                    <a:pt x="490488" y="352672"/>
                    <a:pt x="420596" y="420567"/>
                  </a:cubicBezTo>
                  <a:cubicBezTo>
                    <a:pt x="352672" y="490488"/>
                    <a:pt x="241573" y="512255"/>
                    <a:pt x="152120" y="473999"/>
                  </a:cubicBezTo>
                  <a:cubicBezTo>
                    <a:pt x="61714" y="437741"/>
                    <a:pt x="-1350" y="343787"/>
                    <a:pt x="22" y="246343"/>
                  </a:cubicBezTo>
                  <a:lnTo>
                    <a:pt x="44748" y="246343"/>
                  </a:lnTo>
                  <a:cubicBezTo>
                    <a:pt x="43585" y="326105"/>
                    <a:pt x="95259" y="402974"/>
                    <a:pt x="169236" y="432672"/>
                  </a:cubicBezTo>
                  <a:cubicBezTo>
                    <a:pt x="242348" y="463891"/>
                    <a:pt x="333380" y="446209"/>
                    <a:pt x="388930" y="388930"/>
                  </a:cubicBezTo>
                  <a:cubicBezTo>
                    <a:pt x="446209" y="333381"/>
                    <a:pt x="463891" y="242318"/>
                    <a:pt x="432672" y="169236"/>
                  </a:cubicBezTo>
                  <a:cubicBezTo>
                    <a:pt x="403004" y="95259"/>
                    <a:pt x="326135" y="43585"/>
                    <a:pt x="246373" y="4474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1" name="Google Shape;431;p15"/>
          <p:cNvGrpSpPr/>
          <p:nvPr/>
        </p:nvGrpSpPr>
        <p:grpSpPr>
          <a:xfrm flipH="1">
            <a:off x="837402" y="1557272"/>
            <a:ext cx="1345003" cy="388669"/>
            <a:chOff x="-2238736" y="3074720"/>
            <a:chExt cx="773880" cy="223630"/>
          </a:xfrm>
        </p:grpSpPr>
        <p:sp>
          <p:nvSpPr>
            <p:cNvPr id="432" name="Google Shape;432;p15"/>
            <p:cNvSpPr/>
            <p:nvPr/>
          </p:nvSpPr>
          <p:spPr>
            <a:xfrm>
              <a:off x="-2238736" y="3074720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15"/>
            <p:cNvSpPr/>
            <p:nvPr/>
          </p:nvSpPr>
          <p:spPr>
            <a:xfrm>
              <a:off x="-2238736" y="3119446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15"/>
            <p:cNvSpPr/>
            <p:nvPr/>
          </p:nvSpPr>
          <p:spPr>
            <a:xfrm>
              <a:off x="-2238736" y="3164172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15"/>
            <p:cNvSpPr/>
            <p:nvPr/>
          </p:nvSpPr>
          <p:spPr>
            <a:xfrm>
              <a:off x="-2238736" y="3208898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15"/>
            <p:cNvSpPr/>
            <p:nvPr/>
          </p:nvSpPr>
          <p:spPr>
            <a:xfrm>
              <a:off x="-2238736" y="3253624"/>
              <a:ext cx="773880" cy="44726"/>
            </a:xfrm>
            <a:custGeom>
              <a:avLst/>
              <a:gdLst/>
              <a:ahLst/>
              <a:cxnLst/>
              <a:rect l="l" t="t" r="r" b="b"/>
              <a:pathLst>
                <a:path w="773880" h="44726" extrusionOk="0">
                  <a:moveTo>
                    <a:pt x="0" y="0"/>
                  </a:moveTo>
                  <a:lnTo>
                    <a:pt x="773880" y="0"/>
                  </a:lnTo>
                  <a:lnTo>
                    <a:pt x="773880" y="44726"/>
                  </a:lnTo>
                  <a:lnTo>
                    <a:pt x="0" y="4472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37" name="Google Shape;437;p15"/>
          <p:cNvGrpSpPr/>
          <p:nvPr/>
        </p:nvGrpSpPr>
        <p:grpSpPr>
          <a:xfrm flipH="1">
            <a:off x="1433287" y="470355"/>
            <a:ext cx="1478204" cy="1478306"/>
            <a:chOff x="-2662477" y="2447714"/>
            <a:chExt cx="850520" cy="850579"/>
          </a:xfrm>
        </p:grpSpPr>
        <p:sp>
          <p:nvSpPr>
            <p:cNvPr id="438" name="Google Shape;438;p15"/>
            <p:cNvSpPr/>
            <p:nvPr/>
          </p:nvSpPr>
          <p:spPr>
            <a:xfrm>
              <a:off x="-2483584" y="2626659"/>
              <a:ext cx="492712" cy="492719"/>
            </a:xfrm>
            <a:custGeom>
              <a:avLst/>
              <a:gdLst/>
              <a:ahLst/>
              <a:cxnLst/>
              <a:rect l="l" t="t" r="r" b="b"/>
              <a:pathLst>
                <a:path w="492712" h="492719" extrusionOk="0">
                  <a:moveTo>
                    <a:pt x="492691" y="246376"/>
                  </a:moveTo>
                  <a:lnTo>
                    <a:pt x="447965" y="246376"/>
                  </a:lnTo>
                  <a:cubicBezTo>
                    <a:pt x="449128" y="166614"/>
                    <a:pt x="397454" y="89745"/>
                    <a:pt x="323477" y="60047"/>
                  </a:cubicBezTo>
                  <a:cubicBezTo>
                    <a:pt x="250365" y="28828"/>
                    <a:pt x="159303" y="46510"/>
                    <a:pt x="103753" y="103789"/>
                  </a:cubicBezTo>
                  <a:cubicBezTo>
                    <a:pt x="46474" y="159339"/>
                    <a:pt x="28792" y="250401"/>
                    <a:pt x="60011" y="323484"/>
                  </a:cubicBezTo>
                  <a:cubicBezTo>
                    <a:pt x="89709" y="397491"/>
                    <a:pt x="166578" y="449164"/>
                    <a:pt x="246340" y="447971"/>
                  </a:cubicBezTo>
                  <a:lnTo>
                    <a:pt x="246340" y="492697"/>
                  </a:lnTo>
                  <a:cubicBezTo>
                    <a:pt x="148896" y="494069"/>
                    <a:pt x="54942" y="431005"/>
                    <a:pt x="18684" y="340599"/>
                  </a:cubicBezTo>
                  <a:cubicBezTo>
                    <a:pt x="-19572" y="251176"/>
                    <a:pt x="2225" y="140047"/>
                    <a:pt x="72117" y="72123"/>
                  </a:cubicBezTo>
                  <a:cubicBezTo>
                    <a:pt x="140041" y="2201"/>
                    <a:pt x="251170" y="-19565"/>
                    <a:pt x="340592" y="18690"/>
                  </a:cubicBezTo>
                  <a:cubicBezTo>
                    <a:pt x="431028" y="54978"/>
                    <a:pt x="494063" y="148933"/>
                    <a:pt x="492691" y="246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15"/>
            <p:cNvSpPr/>
            <p:nvPr/>
          </p:nvSpPr>
          <p:spPr>
            <a:xfrm>
              <a:off x="-2528307" y="2581973"/>
              <a:ext cx="582163" cy="582163"/>
            </a:xfrm>
            <a:custGeom>
              <a:avLst/>
              <a:gdLst/>
              <a:ahLst/>
              <a:cxnLst/>
              <a:rect l="l" t="t" r="r" b="b"/>
              <a:pathLst>
                <a:path w="582163" h="582163" extrusionOk="0">
                  <a:moveTo>
                    <a:pt x="582139" y="291062"/>
                  </a:moveTo>
                  <a:lnTo>
                    <a:pt x="537413" y="291062"/>
                  </a:lnTo>
                  <a:cubicBezTo>
                    <a:pt x="538785" y="193619"/>
                    <a:pt x="475721" y="99664"/>
                    <a:pt x="385315" y="63406"/>
                  </a:cubicBezTo>
                  <a:cubicBezTo>
                    <a:pt x="295892" y="25151"/>
                    <a:pt x="184763" y="46947"/>
                    <a:pt x="116839" y="116839"/>
                  </a:cubicBezTo>
                  <a:cubicBezTo>
                    <a:pt x="46917" y="184763"/>
                    <a:pt x="25150" y="295892"/>
                    <a:pt x="63406" y="385315"/>
                  </a:cubicBezTo>
                  <a:cubicBezTo>
                    <a:pt x="99664" y="475721"/>
                    <a:pt x="193619" y="538785"/>
                    <a:pt x="291062" y="537413"/>
                  </a:cubicBezTo>
                  <a:lnTo>
                    <a:pt x="291062" y="582139"/>
                  </a:lnTo>
                  <a:cubicBezTo>
                    <a:pt x="175937" y="583720"/>
                    <a:pt x="64867" y="509266"/>
                    <a:pt x="22109" y="402460"/>
                  </a:cubicBezTo>
                  <a:cubicBezTo>
                    <a:pt x="-23184" y="296727"/>
                    <a:pt x="2698" y="165531"/>
                    <a:pt x="85232" y="85232"/>
                  </a:cubicBezTo>
                  <a:cubicBezTo>
                    <a:pt x="165531" y="2698"/>
                    <a:pt x="296697" y="-23184"/>
                    <a:pt x="402460" y="22109"/>
                  </a:cubicBezTo>
                  <a:cubicBezTo>
                    <a:pt x="509295" y="64897"/>
                    <a:pt x="583720" y="175937"/>
                    <a:pt x="582139" y="29106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15"/>
            <p:cNvSpPr/>
            <p:nvPr/>
          </p:nvSpPr>
          <p:spPr>
            <a:xfrm>
              <a:off x="-2573039" y="2537228"/>
              <a:ext cx="671625" cy="671638"/>
            </a:xfrm>
            <a:custGeom>
              <a:avLst/>
              <a:gdLst/>
              <a:ahLst/>
              <a:cxnLst/>
              <a:rect l="l" t="t" r="r" b="b"/>
              <a:pathLst>
                <a:path w="671625" h="671638" extrusionOk="0">
                  <a:moveTo>
                    <a:pt x="671598" y="335807"/>
                  </a:moveTo>
                  <a:lnTo>
                    <a:pt x="626872" y="335807"/>
                  </a:lnTo>
                  <a:cubicBezTo>
                    <a:pt x="628452" y="220683"/>
                    <a:pt x="554028" y="109613"/>
                    <a:pt x="447192" y="66855"/>
                  </a:cubicBezTo>
                  <a:cubicBezTo>
                    <a:pt x="341460" y="21592"/>
                    <a:pt x="210263" y="47444"/>
                    <a:pt x="129965" y="129978"/>
                  </a:cubicBezTo>
                  <a:cubicBezTo>
                    <a:pt x="47430" y="210276"/>
                    <a:pt x="21549" y="341443"/>
                    <a:pt x="66841" y="447205"/>
                  </a:cubicBezTo>
                  <a:cubicBezTo>
                    <a:pt x="109629" y="554041"/>
                    <a:pt x="220669" y="628465"/>
                    <a:pt x="335794" y="626885"/>
                  </a:cubicBezTo>
                  <a:lnTo>
                    <a:pt x="335794" y="671611"/>
                  </a:lnTo>
                  <a:cubicBezTo>
                    <a:pt x="202958" y="673400"/>
                    <a:pt x="74832" y="587586"/>
                    <a:pt x="25514" y="464320"/>
                  </a:cubicBezTo>
                  <a:cubicBezTo>
                    <a:pt x="-26785" y="342248"/>
                    <a:pt x="3181" y="191014"/>
                    <a:pt x="98329" y="98342"/>
                  </a:cubicBezTo>
                  <a:cubicBezTo>
                    <a:pt x="191001" y="3195"/>
                    <a:pt x="342235" y="-26802"/>
                    <a:pt x="464307" y="25528"/>
                  </a:cubicBezTo>
                  <a:cubicBezTo>
                    <a:pt x="587572" y="74846"/>
                    <a:pt x="673387" y="203001"/>
                    <a:pt x="671598" y="33580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p15"/>
            <p:cNvSpPr/>
            <p:nvPr/>
          </p:nvSpPr>
          <p:spPr>
            <a:xfrm>
              <a:off x="-2617791" y="2492519"/>
              <a:ext cx="761106" cy="761076"/>
            </a:xfrm>
            <a:custGeom>
              <a:avLst/>
              <a:gdLst/>
              <a:ahLst/>
              <a:cxnLst/>
              <a:rect l="l" t="t" r="r" b="b"/>
              <a:pathLst>
                <a:path w="761106" h="761076" extrusionOk="0">
                  <a:moveTo>
                    <a:pt x="761076" y="380517"/>
                  </a:moveTo>
                  <a:lnTo>
                    <a:pt x="716350" y="380517"/>
                  </a:lnTo>
                  <a:cubicBezTo>
                    <a:pt x="718139" y="247680"/>
                    <a:pt x="632324" y="119555"/>
                    <a:pt x="509059" y="70237"/>
                  </a:cubicBezTo>
                  <a:cubicBezTo>
                    <a:pt x="386987" y="17937"/>
                    <a:pt x="235753" y="47904"/>
                    <a:pt x="143081" y="143051"/>
                  </a:cubicBezTo>
                  <a:cubicBezTo>
                    <a:pt x="47933" y="235723"/>
                    <a:pt x="17937" y="386957"/>
                    <a:pt x="70267" y="509029"/>
                  </a:cubicBezTo>
                  <a:cubicBezTo>
                    <a:pt x="119585" y="632265"/>
                    <a:pt x="247710" y="718080"/>
                    <a:pt x="380546" y="716320"/>
                  </a:cubicBezTo>
                  <a:lnTo>
                    <a:pt x="380546" y="761046"/>
                  </a:lnTo>
                  <a:cubicBezTo>
                    <a:pt x="230028" y="763044"/>
                    <a:pt x="84817" y="665839"/>
                    <a:pt x="28940" y="526174"/>
                  </a:cubicBezTo>
                  <a:cubicBezTo>
                    <a:pt x="-30397" y="387792"/>
                    <a:pt x="3655" y="216491"/>
                    <a:pt x="111444" y="111444"/>
                  </a:cubicBezTo>
                  <a:cubicBezTo>
                    <a:pt x="216491" y="3654"/>
                    <a:pt x="387792" y="-30397"/>
                    <a:pt x="526175" y="28940"/>
                  </a:cubicBezTo>
                  <a:cubicBezTo>
                    <a:pt x="665869" y="84788"/>
                    <a:pt x="763074" y="229998"/>
                    <a:pt x="761076" y="38051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p15"/>
            <p:cNvSpPr/>
            <p:nvPr/>
          </p:nvSpPr>
          <p:spPr>
            <a:xfrm>
              <a:off x="-2662477" y="2447714"/>
              <a:ext cx="850520" cy="850579"/>
            </a:xfrm>
            <a:custGeom>
              <a:avLst/>
              <a:gdLst/>
              <a:ahLst/>
              <a:cxnLst/>
              <a:rect l="l" t="t" r="r" b="b"/>
              <a:pathLst>
                <a:path w="850520" h="850579" extrusionOk="0">
                  <a:moveTo>
                    <a:pt x="850488" y="425322"/>
                  </a:moveTo>
                  <a:lnTo>
                    <a:pt x="805762" y="425322"/>
                  </a:lnTo>
                  <a:cubicBezTo>
                    <a:pt x="807760" y="274804"/>
                    <a:pt x="710555" y="129563"/>
                    <a:pt x="570890" y="73715"/>
                  </a:cubicBezTo>
                  <a:cubicBezTo>
                    <a:pt x="432508" y="14379"/>
                    <a:pt x="261207" y="48430"/>
                    <a:pt x="156160" y="156220"/>
                  </a:cubicBezTo>
                  <a:cubicBezTo>
                    <a:pt x="48370" y="261266"/>
                    <a:pt x="14319" y="432567"/>
                    <a:pt x="73656" y="570950"/>
                  </a:cubicBezTo>
                  <a:cubicBezTo>
                    <a:pt x="129503" y="710615"/>
                    <a:pt x="274744" y="807819"/>
                    <a:pt x="425262" y="805821"/>
                  </a:cubicBezTo>
                  <a:lnTo>
                    <a:pt x="425262" y="850547"/>
                  </a:lnTo>
                  <a:cubicBezTo>
                    <a:pt x="257062" y="852724"/>
                    <a:pt x="94736" y="744159"/>
                    <a:pt x="32358" y="588065"/>
                  </a:cubicBezTo>
                  <a:cubicBezTo>
                    <a:pt x="-34015" y="433373"/>
                    <a:pt x="4151" y="242004"/>
                    <a:pt x="124554" y="124554"/>
                  </a:cubicBezTo>
                  <a:cubicBezTo>
                    <a:pt x="242005" y="4151"/>
                    <a:pt x="433343" y="-34015"/>
                    <a:pt x="588065" y="32359"/>
                  </a:cubicBezTo>
                  <a:cubicBezTo>
                    <a:pt x="744099" y="94796"/>
                    <a:pt x="852694" y="257122"/>
                    <a:pt x="850488" y="42532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43" name="Google Shape;443;p15"/>
          <p:cNvSpPr/>
          <p:nvPr/>
        </p:nvSpPr>
        <p:spPr>
          <a:xfrm rot="5400000" flipH="1">
            <a:off x="1082073" y="2300769"/>
            <a:ext cx="789300" cy="87600"/>
          </a:xfrm>
          <a:prstGeom prst="rect">
            <a:avLst/>
          </a:prstGeom>
          <a:solidFill>
            <a:srgbClr val="000000"/>
          </a:solidFill>
          <a:ln>
            <a:noFill/>
          </a:ln>
          <a:effectLst>
            <a:outerShdw blurRad="63500" dist="50800" algn="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44" name="Google Shape;444;p15"/>
          <p:cNvGrpSpPr/>
          <p:nvPr/>
        </p:nvGrpSpPr>
        <p:grpSpPr>
          <a:xfrm flipH="1">
            <a:off x="1432765" y="1199832"/>
            <a:ext cx="388648" cy="5658090"/>
            <a:chOff x="-2035620" y="2871544"/>
            <a:chExt cx="223631" cy="2244027"/>
          </a:xfrm>
        </p:grpSpPr>
        <p:sp>
          <p:nvSpPr>
            <p:cNvPr id="445" name="Google Shape;445;p15"/>
            <p:cNvSpPr/>
            <p:nvPr/>
          </p:nvSpPr>
          <p:spPr>
            <a:xfrm>
              <a:off x="-2035620" y="2871544"/>
              <a:ext cx="44726" cy="2244027"/>
            </a:xfrm>
            <a:custGeom>
              <a:avLst/>
              <a:gdLst/>
              <a:ahLst/>
              <a:cxnLst/>
              <a:rect l="l" t="t" r="r" b="b"/>
              <a:pathLst>
                <a:path w="44726" h="2244027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2244027"/>
                  </a:lnTo>
                  <a:lnTo>
                    <a:pt x="0" y="224402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15"/>
            <p:cNvSpPr/>
            <p:nvPr/>
          </p:nvSpPr>
          <p:spPr>
            <a:xfrm>
              <a:off x="-1990894" y="2871544"/>
              <a:ext cx="44726" cy="2244027"/>
            </a:xfrm>
            <a:custGeom>
              <a:avLst/>
              <a:gdLst/>
              <a:ahLst/>
              <a:cxnLst/>
              <a:rect l="l" t="t" r="r" b="b"/>
              <a:pathLst>
                <a:path w="44726" h="2244027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2244027"/>
                  </a:lnTo>
                  <a:lnTo>
                    <a:pt x="0" y="2244027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p15"/>
            <p:cNvSpPr/>
            <p:nvPr/>
          </p:nvSpPr>
          <p:spPr>
            <a:xfrm>
              <a:off x="-1946167" y="2871544"/>
              <a:ext cx="44726" cy="2244027"/>
            </a:xfrm>
            <a:custGeom>
              <a:avLst/>
              <a:gdLst/>
              <a:ahLst/>
              <a:cxnLst/>
              <a:rect l="l" t="t" r="r" b="b"/>
              <a:pathLst>
                <a:path w="44726" h="2244027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2244027"/>
                  </a:lnTo>
                  <a:lnTo>
                    <a:pt x="0" y="224402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15"/>
            <p:cNvSpPr/>
            <p:nvPr/>
          </p:nvSpPr>
          <p:spPr>
            <a:xfrm>
              <a:off x="-1901441" y="2871544"/>
              <a:ext cx="44726" cy="2244027"/>
            </a:xfrm>
            <a:custGeom>
              <a:avLst/>
              <a:gdLst/>
              <a:ahLst/>
              <a:cxnLst/>
              <a:rect l="l" t="t" r="r" b="b"/>
              <a:pathLst>
                <a:path w="44726" h="2244027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2244027"/>
                  </a:lnTo>
                  <a:lnTo>
                    <a:pt x="0" y="224402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15"/>
            <p:cNvSpPr/>
            <p:nvPr/>
          </p:nvSpPr>
          <p:spPr>
            <a:xfrm>
              <a:off x="-1856715" y="2871544"/>
              <a:ext cx="44726" cy="2244027"/>
            </a:xfrm>
            <a:custGeom>
              <a:avLst/>
              <a:gdLst/>
              <a:ahLst/>
              <a:cxnLst/>
              <a:rect l="l" t="t" r="r" b="b"/>
              <a:pathLst>
                <a:path w="44726" h="2244027" extrusionOk="0">
                  <a:moveTo>
                    <a:pt x="0" y="0"/>
                  </a:moveTo>
                  <a:lnTo>
                    <a:pt x="44726" y="0"/>
                  </a:lnTo>
                  <a:lnTo>
                    <a:pt x="44726" y="2244027"/>
                  </a:lnTo>
                  <a:lnTo>
                    <a:pt x="0" y="224402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450" name="Google Shape;450;p15"/>
          <p:cNvPicPr preferRelativeResize="0"/>
          <p:nvPr/>
        </p:nvPicPr>
        <p:blipFill rotWithShape="1">
          <a:blip r:embed="rId2">
            <a:alphaModFix amt="81000"/>
          </a:blip>
          <a:srcRect l="7351" t="9166" r="3751" b="82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15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52" name="Google Shape;452;p15"/>
          <p:cNvSpPr txBox="1">
            <a:spLocks noGrp="1"/>
          </p:cNvSpPr>
          <p:nvPr>
            <p:ph type="title"/>
          </p:nvPr>
        </p:nvSpPr>
        <p:spPr>
          <a:xfrm>
            <a:off x="3552950" y="530900"/>
            <a:ext cx="8029200" cy="47193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9pPr>
          </a:lstStyle>
          <a:p>
            <a:endParaRPr/>
          </a:p>
        </p:txBody>
      </p:sp>
      <p:sp>
        <p:nvSpPr>
          <p:cNvPr id="453" name="Google Shape;453;p15"/>
          <p:cNvSpPr txBox="1">
            <a:spLocks noGrp="1"/>
          </p:cNvSpPr>
          <p:nvPr>
            <p:ph type="subTitle" idx="1"/>
          </p:nvPr>
        </p:nvSpPr>
        <p:spPr>
          <a:xfrm>
            <a:off x="3552950" y="5326741"/>
            <a:ext cx="8029200" cy="693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0" name="Google Shape;510;p19"/>
          <p:cNvPicPr preferRelativeResize="0"/>
          <p:nvPr/>
        </p:nvPicPr>
        <p:blipFill rotWithShape="1">
          <a:blip r:embed="rId2">
            <a:alphaModFix amt="81000"/>
          </a:blip>
          <a:srcRect l="7351" t="9166" r="3751" b="825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rmAutofit/>
          </a:bodyPr>
          <a:lstStyle>
            <a:lvl1pPr marL="457200" lvl="0" indent="-3873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Didact Gothic"/>
              <a:buChar char="●"/>
              <a:defRPr sz="25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idact Gothic"/>
              <a:buChar char="○"/>
              <a:defRPr sz="24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idact Gothic"/>
              <a:buChar char="■"/>
              <a:defRPr sz="24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idact Gothic"/>
              <a:buChar char="●"/>
              <a:defRPr sz="24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idact Gothic"/>
              <a:buChar char="○"/>
              <a:defRPr sz="24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idact Gothic"/>
              <a:buChar char="■"/>
              <a:defRPr sz="24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idact Gothic"/>
              <a:buChar char="●"/>
              <a:defRPr sz="24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idact Gothic"/>
              <a:buChar char="○"/>
              <a:defRPr sz="24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81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Didact Gothic"/>
              <a:buChar char="■"/>
              <a:defRPr sz="2400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rm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10;p1"/>
          <p:cNvSpPr txBox="1"/>
          <p:nvPr/>
        </p:nvSpPr>
        <p:spPr>
          <a:xfrm>
            <a:off x="9931800" y="13425"/>
            <a:ext cx="2260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slidesmania.com</a:t>
            </a:r>
            <a:endParaRPr>
              <a:solidFill>
                <a:schemeClr val="lt1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5" r:id="rId4"/>
    <p:sldLayoutId id="2147483657" r:id="rId5"/>
    <p:sldLayoutId id="2147483661" r:id="rId6"/>
    <p:sldLayoutId id="214748366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0.png"/><Relationship Id="rId10" Type="http://schemas.openxmlformats.org/officeDocument/2006/relationships/image" Target="../media/image15.PNG"/><Relationship Id="rId4" Type="http://schemas.openxmlformats.org/officeDocument/2006/relationships/customXml" Target="../ink/ink3.xml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0.png"/><Relationship Id="rId10" Type="http://schemas.openxmlformats.org/officeDocument/2006/relationships/image" Target="../media/image15.PNG"/><Relationship Id="rId4" Type="http://schemas.openxmlformats.org/officeDocument/2006/relationships/customXml" Target="../ink/ink1.xml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0.png"/><Relationship Id="rId10" Type="http://schemas.openxmlformats.org/officeDocument/2006/relationships/image" Target="../media/image15.PNG"/><Relationship Id="rId4" Type="http://schemas.openxmlformats.org/officeDocument/2006/relationships/customXml" Target="../ink/ink2.xml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21"/>
          <p:cNvSpPr txBox="1">
            <a:spLocks noGrp="1"/>
          </p:cNvSpPr>
          <p:nvPr>
            <p:ph type="title"/>
          </p:nvPr>
        </p:nvSpPr>
        <p:spPr>
          <a:xfrm>
            <a:off x="1843278" y="527375"/>
            <a:ext cx="10348722" cy="4389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700" dirty="0"/>
              <a:t>Using Life Cycle Assessment of pavement to quantify GHG emissions</a:t>
            </a:r>
            <a:endParaRPr sz="5700" dirty="0"/>
          </a:p>
        </p:txBody>
      </p:sp>
      <p:sp>
        <p:nvSpPr>
          <p:cNvPr id="528" name="Google Shape;528;p21"/>
          <p:cNvSpPr txBox="1">
            <a:spLocks noGrp="1"/>
          </p:cNvSpPr>
          <p:nvPr>
            <p:ph type="subTitle" idx="1"/>
          </p:nvPr>
        </p:nvSpPr>
        <p:spPr>
          <a:xfrm>
            <a:off x="4635430" y="4275326"/>
            <a:ext cx="4764418" cy="1979995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Maeve Chen</a:t>
            </a:r>
            <a:endParaRPr sz="3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Mentor: Haoran Li</a:t>
            </a:r>
            <a:endParaRPr sz="3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/>
              <a:t>Concrete Sustainability Hub</a:t>
            </a:r>
            <a:endParaRPr sz="30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4"/>
    </mc:Choice>
    <mc:Fallback xmlns="">
      <p:transition spd="slow" advTm="1034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33"/>
          <p:cNvSpPr txBox="1">
            <a:spLocks noGrp="1"/>
          </p:cNvSpPr>
          <p:nvPr>
            <p:ph type="title" idx="4294967295"/>
          </p:nvPr>
        </p:nvSpPr>
        <p:spPr>
          <a:xfrm>
            <a:off x="-13166534" y="23177"/>
            <a:ext cx="8343900" cy="76358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Sample Procedure</a:t>
            </a:r>
            <a:endParaRPr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0AD4783-AFC7-6141-E50D-06803EEC1DA5}"/>
              </a:ext>
            </a:extLst>
          </p:cNvPr>
          <p:cNvGrpSpPr/>
          <p:nvPr/>
        </p:nvGrpSpPr>
        <p:grpSpPr>
          <a:xfrm>
            <a:off x="-12303860" y="1401148"/>
            <a:ext cx="3237901" cy="3777703"/>
            <a:chOff x="3704070" y="1692912"/>
            <a:chExt cx="3621887" cy="4010763"/>
          </a:xfrm>
        </p:grpSpPr>
        <p:pic>
          <p:nvPicPr>
            <p:cNvPr id="3" name="Picture 2" descr="A map of a state with cities&#10;&#10;Description automatically generated">
              <a:extLst>
                <a:ext uri="{FF2B5EF4-FFF2-40B4-BE49-F238E27FC236}">
                  <a16:creationId xmlns:a16="http://schemas.microsoft.com/office/drawing/2014/main" id="{AA663219-B808-398C-0BE4-F174B57CDB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04070" y="1692912"/>
              <a:ext cx="3621887" cy="4010763"/>
            </a:xfrm>
            <a:prstGeom prst="rect">
              <a:avLst/>
            </a:prstGeom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CDC3CB54-1EB0-72BC-7665-84E7E1BB12F7}"/>
                    </a:ext>
                  </a:extLst>
                </p14:cNvPr>
                <p14:cNvContentPartPr/>
                <p14:nvPr/>
              </p14:nvContentPartPr>
              <p14:xfrm>
                <a:off x="4001824" y="2345146"/>
                <a:ext cx="360" cy="1080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CDC3CB54-1EB0-72BC-7665-84E7E1BB12F7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965824" y="2306575"/>
                  <a:ext cx="72000" cy="87557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" name="Google Shape;605;p31">
            <a:extLst>
              <a:ext uri="{FF2B5EF4-FFF2-40B4-BE49-F238E27FC236}">
                <a16:creationId xmlns:a16="http://schemas.microsoft.com/office/drawing/2014/main" id="{362E5E07-4E11-F7F1-162C-6B6EEEF1D57E}"/>
              </a:ext>
            </a:extLst>
          </p:cNvPr>
          <p:cNvSpPr txBox="1">
            <a:spLocks/>
          </p:cNvSpPr>
          <p:nvPr/>
        </p:nvSpPr>
        <p:spPr>
          <a:xfrm>
            <a:off x="-12895247" y="5298031"/>
            <a:ext cx="4656083" cy="64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600" b="1" dirty="0">
                <a:solidFill>
                  <a:schemeClr val="accent6"/>
                </a:solidFill>
                <a:latin typeface="Didact Gothic" panose="00000500000000000000" pitchFamily="2" charset="0"/>
              </a:rPr>
              <a:t>ROAD TEST SAMPLE DATASET</a:t>
            </a:r>
          </a:p>
        </p:txBody>
      </p:sp>
      <p:sp>
        <p:nvSpPr>
          <p:cNvPr id="11" name="Google Shape;606;p31">
            <a:extLst>
              <a:ext uri="{FF2B5EF4-FFF2-40B4-BE49-F238E27FC236}">
                <a16:creationId xmlns:a16="http://schemas.microsoft.com/office/drawing/2014/main" id="{7C58D251-653F-5656-51E1-187A973AFCDD}"/>
              </a:ext>
            </a:extLst>
          </p:cNvPr>
          <p:cNvSpPr txBox="1">
            <a:spLocks/>
          </p:cNvSpPr>
          <p:nvPr/>
        </p:nvSpPr>
        <p:spPr>
          <a:xfrm>
            <a:off x="-12391483" y="5985997"/>
            <a:ext cx="4129875" cy="89518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60000"/>
              </a:lnSpc>
              <a:spcAft>
                <a:spcPts val="1200"/>
              </a:spcAft>
            </a:pPr>
            <a:r>
              <a:rPr lang="en-US" sz="1900" dirty="0">
                <a:solidFill>
                  <a:schemeClr val="bg2"/>
                </a:solidFill>
                <a:latin typeface="Didact Gothic" panose="00000500000000000000" pitchFamily="2" charset="0"/>
              </a:rPr>
              <a:t>- California</a:t>
            </a:r>
          </a:p>
          <a:p>
            <a:pPr>
              <a:lnSpc>
                <a:spcPct val="60000"/>
              </a:lnSpc>
              <a:spcAft>
                <a:spcPts val="1200"/>
              </a:spcAft>
            </a:pPr>
            <a:r>
              <a:rPr lang="en-US" sz="1900" dirty="0">
                <a:solidFill>
                  <a:schemeClr val="bg2"/>
                </a:solidFill>
                <a:latin typeface="Didact Gothic" panose="00000500000000000000" pitchFamily="2" charset="0"/>
              </a:rPr>
              <a:t>- Rural Major Arterial/Interstate </a:t>
            </a: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19560FF6-0BB1-A446-9D89-4D399CB36FB9}"/>
              </a:ext>
            </a:extLst>
          </p:cNvPr>
          <p:cNvSpPr/>
          <p:nvPr/>
        </p:nvSpPr>
        <p:spPr>
          <a:xfrm rot="16200000">
            <a:off x="-7005300" y="1621536"/>
            <a:ext cx="763498" cy="3438974"/>
          </a:xfrm>
          <a:prstGeom prst="down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oogle Shape;619;p33">
            <a:extLst>
              <a:ext uri="{FF2B5EF4-FFF2-40B4-BE49-F238E27FC236}">
                <a16:creationId xmlns:a16="http://schemas.microsoft.com/office/drawing/2014/main" id="{79E01C3C-55C7-8029-604A-E15A84C90C69}"/>
              </a:ext>
            </a:extLst>
          </p:cNvPr>
          <p:cNvSpPr txBox="1">
            <a:spLocks/>
          </p:cNvSpPr>
          <p:nvPr/>
        </p:nvSpPr>
        <p:spPr>
          <a:xfrm>
            <a:off x="-10326546" y="2273299"/>
            <a:ext cx="1050094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9pPr>
          </a:lstStyle>
          <a:p>
            <a:pPr>
              <a:buSzPts val="990"/>
            </a:pPr>
            <a:r>
              <a:rPr lang="en-US" dirty="0"/>
              <a:t>20</a:t>
            </a:r>
          </a:p>
        </p:txBody>
      </p:sp>
      <p:pic>
        <p:nvPicPr>
          <p:cNvPr id="17" name="Picture 16" descr="A red location pin on a black background&#10;&#10;Description automatically generated">
            <a:extLst>
              <a:ext uri="{FF2B5EF4-FFF2-40B4-BE49-F238E27FC236}">
                <a16:creationId xmlns:a16="http://schemas.microsoft.com/office/drawing/2014/main" id="{D255A2E9-335E-9ADA-A288-CFCB749CA4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9643073" y="2273299"/>
            <a:ext cx="943735" cy="943735"/>
          </a:xfrm>
          <a:prstGeom prst="rect">
            <a:avLst/>
          </a:prstGeom>
        </p:spPr>
      </p:pic>
      <p:pic>
        <p:nvPicPr>
          <p:cNvPr id="23" name="Picture 22" descr="A logo of a tool&#10;&#10;Description automatically generated">
            <a:extLst>
              <a:ext uri="{FF2B5EF4-FFF2-40B4-BE49-F238E27FC236}">
                <a16:creationId xmlns:a16="http://schemas.microsoft.com/office/drawing/2014/main" id="{81727EDD-B0FC-9001-0E84-5725575DE3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7355306" y="2642409"/>
            <a:ext cx="1558806" cy="1644276"/>
          </a:xfrm>
          <a:prstGeom prst="rect">
            <a:avLst/>
          </a:prstGeom>
        </p:spPr>
      </p:pic>
      <p:pic>
        <p:nvPicPr>
          <p:cNvPr id="33" name="Picture 32" descr="A graph with a blue line&#10;&#10;Description automatically generated">
            <a:extLst>
              <a:ext uri="{FF2B5EF4-FFF2-40B4-BE49-F238E27FC236}">
                <a16:creationId xmlns:a16="http://schemas.microsoft.com/office/drawing/2014/main" id="{A1C45CED-7331-A312-A330-B2AF0F1DD21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2720" b="8766"/>
          <a:stretch/>
        </p:blipFill>
        <p:spPr>
          <a:xfrm>
            <a:off x="-4381861" y="2159372"/>
            <a:ext cx="1806518" cy="1373685"/>
          </a:xfrm>
          <a:prstGeom prst="rect">
            <a:avLst/>
          </a:prstGeom>
        </p:spPr>
      </p:pic>
      <p:pic>
        <p:nvPicPr>
          <p:cNvPr id="35" name="Picture 34" descr="A graph of a graph&#10;&#10;Description automatically generated">
            <a:extLst>
              <a:ext uri="{FF2B5EF4-FFF2-40B4-BE49-F238E27FC236}">
                <a16:creationId xmlns:a16="http://schemas.microsoft.com/office/drawing/2014/main" id="{FF393EB0-A1B3-A45D-840D-48A296CA86A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2088" b="9502"/>
          <a:stretch/>
        </p:blipFill>
        <p:spPr>
          <a:xfrm>
            <a:off x="-4381861" y="395443"/>
            <a:ext cx="1806518" cy="1352798"/>
          </a:xfrm>
          <a:prstGeom prst="rect">
            <a:avLst/>
          </a:prstGeom>
        </p:spPr>
      </p:pic>
      <p:pic>
        <p:nvPicPr>
          <p:cNvPr id="37" name="Picture 36" descr="A graph with a blue line&#10;&#10;Description automatically generated">
            <a:extLst>
              <a:ext uri="{FF2B5EF4-FFF2-40B4-BE49-F238E27FC236}">
                <a16:creationId xmlns:a16="http://schemas.microsoft.com/office/drawing/2014/main" id="{78C8AA4B-FCF5-D2DE-DD05-793BD73D9546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1723" b="9127"/>
          <a:stretch/>
        </p:blipFill>
        <p:spPr>
          <a:xfrm>
            <a:off x="-4381862" y="3945233"/>
            <a:ext cx="1806519" cy="1352798"/>
          </a:xfrm>
          <a:prstGeom prst="rect">
            <a:avLst/>
          </a:prstGeom>
        </p:spPr>
      </p:pic>
      <p:sp>
        <p:nvSpPr>
          <p:cNvPr id="38" name="Flowchart: Connector 37">
            <a:extLst>
              <a:ext uri="{FF2B5EF4-FFF2-40B4-BE49-F238E27FC236}">
                <a16:creationId xmlns:a16="http://schemas.microsoft.com/office/drawing/2014/main" id="{51899AFB-9F88-75AC-0B2B-CFFB79A106CA}"/>
              </a:ext>
            </a:extLst>
          </p:cNvPr>
          <p:cNvSpPr/>
          <p:nvPr/>
        </p:nvSpPr>
        <p:spPr>
          <a:xfrm>
            <a:off x="-3608080" y="5819544"/>
            <a:ext cx="259863" cy="250909"/>
          </a:xfrm>
          <a:prstGeom prst="flowChartConnector">
            <a:avLst/>
          </a:prstGeom>
          <a:solidFill>
            <a:schemeClr val="bg2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lowchart: Connector 38">
            <a:extLst>
              <a:ext uri="{FF2B5EF4-FFF2-40B4-BE49-F238E27FC236}">
                <a16:creationId xmlns:a16="http://schemas.microsoft.com/office/drawing/2014/main" id="{D4DC1ED1-1489-D9FB-AF07-C3A3EB119B7F}"/>
              </a:ext>
            </a:extLst>
          </p:cNvPr>
          <p:cNvSpPr/>
          <p:nvPr/>
        </p:nvSpPr>
        <p:spPr>
          <a:xfrm>
            <a:off x="-3608080" y="6258002"/>
            <a:ext cx="259863" cy="250909"/>
          </a:xfrm>
          <a:prstGeom prst="flowChartConnector">
            <a:avLst/>
          </a:prstGeom>
          <a:solidFill>
            <a:schemeClr val="bg2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lowchart: Connector 39">
            <a:extLst>
              <a:ext uri="{FF2B5EF4-FFF2-40B4-BE49-F238E27FC236}">
                <a16:creationId xmlns:a16="http://schemas.microsoft.com/office/drawing/2014/main" id="{83D0ECD9-98DB-9218-1769-702C917293DF}"/>
              </a:ext>
            </a:extLst>
          </p:cNvPr>
          <p:cNvSpPr/>
          <p:nvPr/>
        </p:nvSpPr>
        <p:spPr>
          <a:xfrm>
            <a:off x="-3608080" y="6679705"/>
            <a:ext cx="259863" cy="250909"/>
          </a:xfrm>
          <a:prstGeom prst="flowChartConnector">
            <a:avLst/>
          </a:prstGeom>
          <a:solidFill>
            <a:schemeClr val="bg2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Google Shape;619;p33">
            <a:extLst>
              <a:ext uri="{FF2B5EF4-FFF2-40B4-BE49-F238E27FC236}">
                <a16:creationId xmlns:a16="http://schemas.microsoft.com/office/drawing/2014/main" id="{797138F1-EF74-FB0A-E10D-966602472EEB}"/>
              </a:ext>
            </a:extLst>
          </p:cNvPr>
          <p:cNvSpPr txBox="1">
            <a:spLocks/>
          </p:cNvSpPr>
          <p:nvPr/>
        </p:nvSpPr>
        <p:spPr>
          <a:xfrm>
            <a:off x="-4134150" y="1658125"/>
            <a:ext cx="1558807" cy="512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9pPr>
          </a:lstStyle>
          <a:p>
            <a:pPr>
              <a:buSzPts val="990"/>
            </a:pPr>
            <a:r>
              <a:rPr lang="en-US" sz="2000" dirty="0"/>
              <a:t>06-0501</a:t>
            </a:r>
          </a:p>
        </p:txBody>
      </p:sp>
      <p:sp>
        <p:nvSpPr>
          <p:cNvPr id="43" name="Google Shape;619;p33">
            <a:extLst>
              <a:ext uri="{FF2B5EF4-FFF2-40B4-BE49-F238E27FC236}">
                <a16:creationId xmlns:a16="http://schemas.microsoft.com/office/drawing/2014/main" id="{A6957D96-F51E-7DA2-3BA7-0B22FEFF3B92}"/>
              </a:ext>
            </a:extLst>
          </p:cNvPr>
          <p:cNvSpPr txBox="1">
            <a:spLocks/>
          </p:cNvSpPr>
          <p:nvPr/>
        </p:nvSpPr>
        <p:spPr>
          <a:xfrm>
            <a:off x="-4127621" y="3464547"/>
            <a:ext cx="1558807" cy="512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9pPr>
          </a:lstStyle>
          <a:p>
            <a:pPr>
              <a:buSzPts val="990"/>
            </a:pPr>
            <a:r>
              <a:rPr lang="en-US" sz="2000" dirty="0"/>
              <a:t>06-3024</a:t>
            </a:r>
          </a:p>
        </p:txBody>
      </p:sp>
      <p:sp>
        <p:nvSpPr>
          <p:cNvPr id="44" name="Google Shape;619;p33">
            <a:extLst>
              <a:ext uri="{FF2B5EF4-FFF2-40B4-BE49-F238E27FC236}">
                <a16:creationId xmlns:a16="http://schemas.microsoft.com/office/drawing/2014/main" id="{606682EA-94A8-607E-BA22-E23CF83B2F4C}"/>
              </a:ext>
            </a:extLst>
          </p:cNvPr>
          <p:cNvSpPr txBox="1">
            <a:spLocks/>
          </p:cNvSpPr>
          <p:nvPr/>
        </p:nvSpPr>
        <p:spPr>
          <a:xfrm>
            <a:off x="-4127621" y="5265898"/>
            <a:ext cx="1558807" cy="512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9pPr>
          </a:lstStyle>
          <a:p>
            <a:pPr>
              <a:buSzPts val="990"/>
            </a:pPr>
            <a:r>
              <a:rPr lang="en-US" sz="2000" dirty="0"/>
              <a:t>06-9048</a:t>
            </a:r>
          </a:p>
        </p:txBody>
      </p:sp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DB81B050-0F2F-90A6-859A-60F10FD866C6}"/>
              </a:ext>
            </a:extLst>
          </p:cNvPr>
          <p:cNvSpPr/>
          <p:nvPr/>
        </p:nvSpPr>
        <p:spPr>
          <a:xfrm>
            <a:off x="-2804896" y="2015482"/>
            <a:ext cx="420414" cy="420414"/>
          </a:xfrm>
          <a:prstGeom prst="flowChartConnector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06393A25-5881-8459-3E30-B1C84F247A3D}"/>
              </a:ext>
            </a:extLst>
          </p:cNvPr>
          <p:cNvSpPr/>
          <p:nvPr/>
        </p:nvSpPr>
        <p:spPr>
          <a:xfrm>
            <a:off x="-2845320" y="388305"/>
            <a:ext cx="420414" cy="420414"/>
          </a:xfrm>
          <a:prstGeom prst="flowChartConnector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B1380FA9-5076-26BE-84C4-F42E6164F988}"/>
              </a:ext>
            </a:extLst>
          </p:cNvPr>
          <p:cNvSpPr/>
          <p:nvPr/>
        </p:nvSpPr>
        <p:spPr>
          <a:xfrm>
            <a:off x="-2804896" y="3798710"/>
            <a:ext cx="420414" cy="420414"/>
          </a:xfrm>
          <a:prstGeom prst="flowChartConnector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85C64027-BE63-7C4E-3859-2E02CCAF8516}"/>
              </a:ext>
            </a:extLst>
          </p:cNvPr>
          <p:cNvSpPr/>
          <p:nvPr/>
        </p:nvSpPr>
        <p:spPr>
          <a:xfrm rot="16200000">
            <a:off x="-1429965" y="2386740"/>
            <a:ext cx="763498" cy="1806518"/>
          </a:xfrm>
          <a:prstGeom prst="down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5479F74E-2B98-5AB0-E684-8CAABFE63352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47712" b="7358"/>
          <a:stretch/>
        </p:blipFill>
        <p:spPr>
          <a:xfrm>
            <a:off x="4303434" y="3302598"/>
            <a:ext cx="3585131" cy="3315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9930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ABDA04E-A263-AF4D-B4B4-9E654CEAF4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7617" y="338822"/>
            <a:ext cx="7216765" cy="6180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12622"/>
      </p:ext>
    </p:extLst>
  </p:cSld>
  <p:clrMapOvr>
    <a:masterClrMapping/>
  </p:clrMapOvr>
  <p:transition spd="med">
    <p:zo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66AD1DF-4D06-D789-D38A-42A3D3200F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0217" y="1005630"/>
            <a:ext cx="5151566" cy="48467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BD94164-2824-39C2-BADD-FE60EE7269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28331" y="998009"/>
            <a:ext cx="3901778" cy="4854361"/>
          </a:xfrm>
          <a:prstGeom prst="rect">
            <a:avLst/>
          </a:prstGeom>
        </p:spPr>
      </p:pic>
      <p:pic>
        <p:nvPicPr>
          <p:cNvPr id="2" name="Picture 1" descr="A graph of a graph&#10;&#10;Description automatically generated">
            <a:extLst>
              <a:ext uri="{FF2B5EF4-FFF2-40B4-BE49-F238E27FC236}">
                <a16:creationId xmlns:a16="http://schemas.microsoft.com/office/drawing/2014/main" id="{07021885-E332-071A-BC8F-01A935AD57A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088" b="9502"/>
          <a:stretch/>
        </p:blipFill>
        <p:spPr>
          <a:xfrm>
            <a:off x="-2362251" y="2620258"/>
            <a:ext cx="2159977" cy="16174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F9F3F2C-3A2C-D6C7-A3E3-D065D5FBDC45}"/>
              </a:ext>
            </a:extLst>
          </p:cNvPr>
          <p:cNvSpPr txBox="1"/>
          <p:nvPr/>
        </p:nvSpPr>
        <p:spPr>
          <a:xfrm>
            <a:off x="-2099154" y="4382926"/>
            <a:ext cx="1633781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00" dirty="0">
                <a:solidFill>
                  <a:schemeClr val="tx1"/>
                </a:solidFill>
                <a:latin typeface="DM Sans Black" panose="020B0604020202020204" charset="0"/>
              </a:rPr>
              <a:t>06-3013</a:t>
            </a:r>
          </a:p>
        </p:txBody>
      </p:sp>
    </p:spTree>
    <p:extLst>
      <p:ext uri="{BB962C8B-B14F-4D97-AF65-F5344CB8AC3E}">
        <p14:creationId xmlns:p14="http://schemas.microsoft.com/office/powerpoint/2010/main" val="70665245"/>
      </p:ext>
    </p:extLst>
  </p:cSld>
  <p:clrMapOvr>
    <a:masterClrMapping/>
  </p:clrMapOvr>
  <p:transition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9BA5E7A-B476-44B0-01BA-679CA048AF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992" t="8328" r="11759"/>
          <a:stretch/>
        </p:blipFill>
        <p:spPr>
          <a:xfrm>
            <a:off x="3985049" y="1312431"/>
            <a:ext cx="2743200" cy="4443117"/>
          </a:xfrm>
          <a:prstGeom prst="rect">
            <a:avLst/>
          </a:prstGeom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25259E-6969-801F-99BD-69FE841B23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4896" y="1001819"/>
            <a:ext cx="3901778" cy="4854361"/>
          </a:xfrm>
          <a:prstGeom prst="rect">
            <a:avLst/>
          </a:prstGeom>
        </p:spPr>
      </p:pic>
      <p:pic>
        <p:nvPicPr>
          <p:cNvPr id="2" name="Picture 1" descr="A graph of a graph&#10;&#10;Description automatically generated">
            <a:extLst>
              <a:ext uri="{FF2B5EF4-FFF2-40B4-BE49-F238E27FC236}">
                <a16:creationId xmlns:a16="http://schemas.microsoft.com/office/drawing/2014/main" id="{5C945DB0-17E7-9766-7F25-BA2DB9A1BEC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088" b="9502"/>
          <a:stretch/>
        </p:blipFill>
        <p:spPr>
          <a:xfrm>
            <a:off x="638425" y="2620258"/>
            <a:ext cx="2159977" cy="161748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D17D3EF-6AA4-66A7-9E48-C1B9D6E38132}"/>
              </a:ext>
            </a:extLst>
          </p:cNvPr>
          <p:cNvSpPr txBox="1"/>
          <p:nvPr/>
        </p:nvSpPr>
        <p:spPr>
          <a:xfrm>
            <a:off x="901522" y="4382926"/>
            <a:ext cx="1633781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00" dirty="0">
                <a:solidFill>
                  <a:schemeClr val="tx1"/>
                </a:solidFill>
                <a:latin typeface="DM Sans Black" panose="020B0604020202020204" charset="0"/>
              </a:rPr>
              <a:t>06-3013</a:t>
            </a:r>
          </a:p>
        </p:txBody>
      </p:sp>
      <p:sp>
        <p:nvSpPr>
          <p:cNvPr id="4" name="Isosceles Triangle 3">
            <a:extLst>
              <a:ext uri="{FF2B5EF4-FFF2-40B4-BE49-F238E27FC236}">
                <a16:creationId xmlns:a16="http://schemas.microsoft.com/office/drawing/2014/main" id="{EF9EFF2F-60C8-2258-56D6-51412AD32C3B}"/>
              </a:ext>
            </a:extLst>
          </p:cNvPr>
          <p:cNvSpPr/>
          <p:nvPr/>
        </p:nvSpPr>
        <p:spPr>
          <a:xfrm rot="16200000">
            <a:off x="5100130" y="3645876"/>
            <a:ext cx="344872" cy="168166"/>
          </a:xfrm>
          <a:prstGeom prst="triangle">
            <a:avLst/>
          </a:prstGeom>
          <a:solidFill>
            <a:srgbClr val="00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9717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1"/>
          <p:cNvSpPr txBox="1">
            <a:spLocks noGrp="1"/>
          </p:cNvSpPr>
          <p:nvPr>
            <p:ph type="title"/>
          </p:nvPr>
        </p:nvSpPr>
        <p:spPr>
          <a:xfrm>
            <a:off x="4731235" y="3188914"/>
            <a:ext cx="5332880" cy="9648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Any Questions?</a:t>
            </a:r>
            <a:br>
              <a:rPr lang="en" dirty="0"/>
            </a:br>
            <a:br>
              <a:rPr lang="en" dirty="0"/>
            </a:br>
            <a:r>
              <a:rPr lang="en" sz="3000" dirty="0"/>
              <a:t>Thank you for listening!</a:t>
            </a:r>
            <a:endParaRPr dirty="0"/>
          </a:p>
        </p:txBody>
      </p:sp>
      <p:sp>
        <p:nvSpPr>
          <p:cNvPr id="2" name="Google Shape;600;p31">
            <a:extLst>
              <a:ext uri="{FF2B5EF4-FFF2-40B4-BE49-F238E27FC236}">
                <a16:creationId xmlns:a16="http://schemas.microsoft.com/office/drawing/2014/main" id="{A0AE8E08-F56D-D11F-ADD8-90FD12DE3019}"/>
              </a:ext>
            </a:extLst>
          </p:cNvPr>
          <p:cNvSpPr txBox="1">
            <a:spLocks/>
          </p:cNvSpPr>
          <p:nvPr/>
        </p:nvSpPr>
        <p:spPr>
          <a:xfrm>
            <a:off x="3145781" y="5075521"/>
            <a:ext cx="5332880" cy="9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rmAutofit fontScale="97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9pPr>
          </a:lstStyle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A69B68D-3A0A-90FB-F5E9-9044CD134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"/>
                    </a14:imgEffect>
                    <a14:imgEffect>
                      <a14:colorTemperature colorTemp="11500"/>
                    </a14:imgEffect>
                    <a14:imgEffect>
                      <a14:saturation sat="400000"/>
                    </a14:imgEffect>
                    <a14:imgEffect>
                      <a14:brightnessContrast bright="-41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5597" y="-495309"/>
            <a:ext cx="12843194" cy="7848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533;p22">
            <a:extLst>
              <a:ext uri="{FF2B5EF4-FFF2-40B4-BE49-F238E27FC236}">
                <a16:creationId xmlns:a16="http://schemas.microsoft.com/office/drawing/2014/main" id="{95477986-72E7-0576-8DD8-44426E804694}"/>
              </a:ext>
            </a:extLst>
          </p:cNvPr>
          <p:cNvSpPr txBox="1">
            <a:spLocks/>
          </p:cNvSpPr>
          <p:nvPr/>
        </p:nvSpPr>
        <p:spPr>
          <a:xfrm>
            <a:off x="766950" y="3047250"/>
            <a:ext cx="10658100" cy="76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4500" b="1" dirty="0">
                <a:solidFill>
                  <a:schemeClr val="bg2"/>
                </a:solidFill>
                <a:latin typeface="DM Sans Black" panose="020B0604020202020204" charset="0"/>
              </a:rPr>
              <a:t>Transportation makes up 28% of all GHG emissions in the U.S.</a:t>
            </a:r>
          </a:p>
        </p:txBody>
      </p:sp>
    </p:spTree>
    <p:extLst>
      <p:ext uri="{BB962C8B-B14F-4D97-AF65-F5344CB8AC3E}">
        <p14:creationId xmlns:p14="http://schemas.microsoft.com/office/powerpoint/2010/main" val="3130207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22"/>
          <p:cNvSpPr txBox="1">
            <a:spLocks noGrp="1"/>
          </p:cNvSpPr>
          <p:nvPr>
            <p:ph type="title"/>
          </p:nvPr>
        </p:nvSpPr>
        <p:spPr>
          <a:xfrm>
            <a:off x="766950" y="673081"/>
            <a:ext cx="10658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Roads emit a lot of greenhouse gas</a:t>
            </a:r>
            <a:endParaRPr dirty="0"/>
          </a:p>
        </p:txBody>
      </p:sp>
      <p:sp>
        <p:nvSpPr>
          <p:cNvPr id="534" name="Google Shape;534;p22"/>
          <p:cNvSpPr txBox="1">
            <a:spLocks noGrp="1"/>
          </p:cNvSpPr>
          <p:nvPr>
            <p:ph type="subTitle" idx="2"/>
          </p:nvPr>
        </p:nvSpPr>
        <p:spPr>
          <a:xfrm>
            <a:off x="530213" y="1998804"/>
            <a:ext cx="3147300" cy="5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accent6"/>
                </a:solidFill>
              </a:rPr>
              <a:t>Construction</a:t>
            </a:r>
            <a:endParaRPr sz="2800" dirty="0">
              <a:solidFill>
                <a:schemeClr val="accent6"/>
              </a:solidFill>
            </a:endParaRPr>
          </a:p>
        </p:txBody>
      </p:sp>
      <p:sp>
        <p:nvSpPr>
          <p:cNvPr id="535" name="Google Shape;535;p22"/>
          <p:cNvSpPr txBox="1">
            <a:spLocks noGrp="1"/>
          </p:cNvSpPr>
          <p:nvPr>
            <p:ph type="subTitle" idx="4"/>
          </p:nvPr>
        </p:nvSpPr>
        <p:spPr>
          <a:xfrm>
            <a:off x="4231800" y="1998793"/>
            <a:ext cx="3728400" cy="5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accent6"/>
                </a:solidFill>
              </a:rPr>
              <a:t>Maintenance &amp; Repair</a:t>
            </a:r>
            <a:endParaRPr sz="2800" dirty="0">
              <a:solidFill>
                <a:schemeClr val="accent6"/>
              </a:solidFill>
            </a:endParaRPr>
          </a:p>
        </p:txBody>
      </p:sp>
      <p:sp>
        <p:nvSpPr>
          <p:cNvPr id="536" name="Google Shape;536;p22"/>
          <p:cNvSpPr txBox="1">
            <a:spLocks noGrp="1"/>
          </p:cNvSpPr>
          <p:nvPr>
            <p:ph type="subTitle" idx="6"/>
          </p:nvPr>
        </p:nvSpPr>
        <p:spPr>
          <a:xfrm>
            <a:off x="8514463" y="1998804"/>
            <a:ext cx="3147300" cy="5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Usage</a:t>
            </a:r>
            <a:endParaRPr sz="2800" dirty="0"/>
          </a:p>
        </p:txBody>
      </p:sp>
      <p:pic>
        <p:nvPicPr>
          <p:cNvPr id="537" name="Google Shape;5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550" y="2948618"/>
            <a:ext cx="3460625" cy="23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22"/>
          <p:cNvPicPr preferRelativeResize="0"/>
          <p:nvPr/>
        </p:nvPicPr>
        <p:blipFill rotWithShape="1">
          <a:blip r:embed="rId4">
            <a:alphaModFix/>
          </a:blip>
          <a:srcRect b="14471"/>
          <a:stretch/>
        </p:blipFill>
        <p:spPr>
          <a:xfrm>
            <a:off x="4299475" y="2948618"/>
            <a:ext cx="3593075" cy="23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Google Shape;53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77725" y="2948618"/>
            <a:ext cx="3460626" cy="230984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Arrow: Down 4">
            <a:extLst>
              <a:ext uri="{FF2B5EF4-FFF2-40B4-BE49-F238E27FC236}">
                <a16:creationId xmlns:a16="http://schemas.microsoft.com/office/drawing/2014/main" id="{C150B64A-9FD3-535A-F941-F55C550F3758}"/>
              </a:ext>
            </a:extLst>
          </p:cNvPr>
          <p:cNvSpPr/>
          <p:nvPr/>
        </p:nvSpPr>
        <p:spPr>
          <a:xfrm>
            <a:off x="5877094" y="5475641"/>
            <a:ext cx="398033" cy="3646843"/>
          </a:xfrm>
          <a:prstGeom prst="down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0E0E581-6374-CFB4-BA74-906D0F566080}"/>
              </a:ext>
            </a:extLst>
          </p:cNvPr>
          <p:cNvSpPr/>
          <p:nvPr/>
        </p:nvSpPr>
        <p:spPr>
          <a:xfrm>
            <a:off x="1981763" y="5850196"/>
            <a:ext cx="8208572" cy="227217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F01C1B-C6B1-B42D-DEB6-CCB0E1896E06}"/>
              </a:ext>
            </a:extLst>
          </p:cNvPr>
          <p:cNvSpPr/>
          <p:nvPr/>
        </p:nvSpPr>
        <p:spPr>
          <a:xfrm>
            <a:off x="1981763" y="5475643"/>
            <a:ext cx="204396" cy="49485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7B125E-5C92-0B37-449F-133385F0E56E}"/>
              </a:ext>
            </a:extLst>
          </p:cNvPr>
          <p:cNvSpPr/>
          <p:nvPr/>
        </p:nvSpPr>
        <p:spPr>
          <a:xfrm>
            <a:off x="9966062" y="5475643"/>
            <a:ext cx="224273" cy="39534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red and blue object with a black background&#10;&#10;Description automatically generated">
            <a:extLst>
              <a:ext uri="{FF2B5EF4-FFF2-40B4-BE49-F238E27FC236}">
                <a16:creationId xmlns:a16="http://schemas.microsoft.com/office/drawing/2014/main" id="{9F1A0232-A981-8406-30AA-166B7365C0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22494" y="6538613"/>
            <a:ext cx="1560916" cy="1398321"/>
          </a:xfrm>
          <a:prstGeom prst="rect">
            <a:avLst/>
          </a:prstGeom>
        </p:spPr>
      </p:pic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0CA3E41-2E83-1686-C3FF-BD7D0750EAF6}"/>
              </a:ext>
            </a:extLst>
          </p:cNvPr>
          <p:cNvSpPr/>
          <p:nvPr/>
        </p:nvSpPr>
        <p:spPr>
          <a:xfrm>
            <a:off x="3952241" y="8072384"/>
            <a:ext cx="4281544" cy="58890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4"/>
              </a:solidFill>
              <a:highlight>
                <a:srgbClr val="00FF00"/>
              </a:highlight>
            </a:endParaRPr>
          </a:p>
        </p:txBody>
      </p:sp>
      <p:sp>
        <p:nvSpPr>
          <p:cNvPr id="23" name="Google Shape;535;p22">
            <a:extLst>
              <a:ext uri="{FF2B5EF4-FFF2-40B4-BE49-F238E27FC236}">
                <a16:creationId xmlns:a16="http://schemas.microsoft.com/office/drawing/2014/main" id="{90C25148-A287-E086-AD93-2ED23836B3C4}"/>
              </a:ext>
            </a:extLst>
          </p:cNvPr>
          <p:cNvSpPr txBox="1">
            <a:spLocks/>
          </p:cNvSpPr>
          <p:nvPr/>
        </p:nvSpPr>
        <p:spPr>
          <a:xfrm>
            <a:off x="3691440" y="8006141"/>
            <a:ext cx="4823023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3200" b="1" i="0" u="none" strike="noStrike" cap="none">
                <a:solidFill>
                  <a:schemeClr val="accent4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Life Cycle Assessment Tool</a:t>
            </a:r>
          </a:p>
        </p:txBody>
      </p:sp>
    </p:spTree>
  </p:cSld>
  <p:clrMapOvr>
    <a:masterClrMapping/>
  </p:clrMapOvr>
  <p:transition advTm="1965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22"/>
          <p:cNvSpPr txBox="1">
            <a:spLocks noGrp="1"/>
          </p:cNvSpPr>
          <p:nvPr>
            <p:ph type="title"/>
          </p:nvPr>
        </p:nvSpPr>
        <p:spPr>
          <a:xfrm>
            <a:off x="766937" y="-2059362"/>
            <a:ext cx="10658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Roads emit a lot of greenhouse gas</a:t>
            </a:r>
            <a:endParaRPr dirty="0"/>
          </a:p>
        </p:txBody>
      </p:sp>
      <p:sp>
        <p:nvSpPr>
          <p:cNvPr id="534" name="Google Shape;534;p22"/>
          <p:cNvSpPr txBox="1">
            <a:spLocks noGrp="1"/>
          </p:cNvSpPr>
          <p:nvPr>
            <p:ph type="subTitle" idx="2"/>
          </p:nvPr>
        </p:nvSpPr>
        <p:spPr>
          <a:xfrm>
            <a:off x="530200" y="-733639"/>
            <a:ext cx="3147300" cy="5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accent6"/>
                </a:solidFill>
              </a:rPr>
              <a:t>Construction</a:t>
            </a:r>
            <a:endParaRPr sz="2800" dirty="0">
              <a:solidFill>
                <a:schemeClr val="accent6"/>
              </a:solidFill>
            </a:endParaRPr>
          </a:p>
        </p:txBody>
      </p:sp>
      <p:sp>
        <p:nvSpPr>
          <p:cNvPr id="535" name="Google Shape;535;p22"/>
          <p:cNvSpPr txBox="1">
            <a:spLocks noGrp="1"/>
          </p:cNvSpPr>
          <p:nvPr>
            <p:ph type="subTitle" idx="4"/>
          </p:nvPr>
        </p:nvSpPr>
        <p:spPr>
          <a:xfrm>
            <a:off x="4231787" y="-733650"/>
            <a:ext cx="3728400" cy="5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accent6"/>
                </a:solidFill>
              </a:rPr>
              <a:t>Maintenance &amp; Repair</a:t>
            </a:r>
            <a:endParaRPr sz="2800" dirty="0">
              <a:solidFill>
                <a:schemeClr val="accent6"/>
              </a:solidFill>
            </a:endParaRPr>
          </a:p>
        </p:txBody>
      </p:sp>
      <p:sp>
        <p:nvSpPr>
          <p:cNvPr id="536" name="Google Shape;536;p22"/>
          <p:cNvSpPr txBox="1">
            <a:spLocks noGrp="1"/>
          </p:cNvSpPr>
          <p:nvPr>
            <p:ph type="subTitle" idx="6"/>
          </p:nvPr>
        </p:nvSpPr>
        <p:spPr>
          <a:xfrm>
            <a:off x="8514450" y="-733639"/>
            <a:ext cx="3147300" cy="5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Usage</a:t>
            </a:r>
            <a:endParaRPr sz="2800" dirty="0"/>
          </a:p>
        </p:txBody>
      </p:sp>
      <p:pic>
        <p:nvPicPr>
          <p:cNvPr id="537" name="Google Shape;5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537" y="216175"/>
            <a:ext cx="3460625" cy="23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22"/>
          <p:cNvPicPr preferRelativeResize="0"/>
          <p:nvPr/>
        </p:nvPicPr>
        <p:blipFill rotWithShape="1">
          <a:blip r:embed="rId4">
            <a:alphaModFix/>
          </a:blip>
          <a:srcRect b="14471"/>
          <a:stretch/>
        </p:blipFill>
        <p:spPr>
          <a:xfrm>
            <a:off x="4299462" y="216175"/>
            <a:ext cx="3593075" cy="23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Google Shape;53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77712" y="216175"/>
            <a:ext cx="3460626" cy="230984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Arrow: Down 4">
            <a:extLst>
              <a:ext uri="{FF2B5EF4-FFF2-40B4-BE49-F238E27FC236}">
                <a16:creationId xmlns:a16="http://schemas.microsoft.com/office/drawing/2014/main" id="{C150B64A-9FD3-535A-F941-F55C550F3758}"/>
              </a:ext>
            </a:extLst>
          </p:cNvPr>
          <p:cNvSpPr/>
          <p:nvPr/>
        </p:nvSpPr>
        <p:spPr>
          <a:xfrm>
            <a:off x="5877081" y="2743198"/>
            <a:ext cx="398033" cy="3991089"/>
          </a:xfrm>
          <a:prstGeom prst="down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0E0E581-6374-CFB4-BA74-906D0F566080}"/>
              </a:ext>
            </a:extLst>
          </p:cNvPr>
          <p:cNvSpPr/>
          <p:nvPr/>
        </p:nvSpPr>
        <p:spPr>
          <a:xfrm>
            <a:off x="1981750" y="3117753"/>
            <a:ext cx="8208572" cy="227217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F01C1B-C6B1-B42D-DEB6-CCB0E1896E06}"/>
              </a:ext>
            </a:extLst>
          </p:cNvPr>
          <p:cNvSpPr/>
          <p:nvPr/>
        </p:nvSpPr>
        <p:spPr>
          <a:xfrm>
            <a:off x="1981750" y="2743200"/>
            <a:ext cx="204396" cy="49485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7B125E-5C92-0B37-449F-133385F0E56E}"/>
              </a:ext>
            </a:extLst>
          </p:cNvPr>
          <p:cNvSpPr/>
          <p:nvPr/>
        </p:nvSpPr>
        <p:spPr>
          <a:xfrm>
            <a:off x="9966049" y="2743200"/>
            <a:ext cx="224273" cy="39534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red and blue object with a black background&#10;&#10;Description automatically generated">
            <a:extLst>
              <a:ext uri="{FF2B5EF4-FFF2-40B4-BE49-F238E27FC236}">
                <a16:creationId xmlns:a16="http://schemas.microsoft.com/office/drawing/2014/main" id="{9F1A0232-A981-8406-30AA-166B7365C0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22481" y="3806170"/>
            <a:ext cx="1560916" cy="1398321"/>
          </a:xfrm>
          <a:prstGeom prst="rect">
            <a:avLst/>
          </a:prstGeom>
        </p:spPr>
      </p:pic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0CA3E41-2E83-1686-C3FF-BD7D0750EAF6}"/>
              </a:ext>
            </a:extLst>
          </p:cNvPr>
          <p:cNvSpPr/>
          <p:nvPr/>
        </p:nvSpPr>
        <p:spPr>
          <a:xfrm>
            <a:off x="3952228" y="5339941"/>
            <a:ext cx="4281544" cy="58890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4"/>
              </a:solidFill>
              <a:highlight>
                <a:srgbClr val="00FF00"/>
              </a:highlight>
            </a:endParaRPr>
          </a:p>
        </p:txBody>
      </p:sp>
      <p:sp>
        <p:nvSpPr>
          <p:cNvPr id="23" name="Google Shape;535;p22">
            <a:extLst>
              <a:ext uri="{FF2B5EF4-FFF2-40B4-BE49-F238E27FC236}">
                <a16:creationId xmlns:a16="http://schemas.microsoft.com/office/drawing/2014/main" id="{90C25148-A287-E086-AD93-2ED23836B3C4}"/>
              </a:ext>
            </a:extLst>
          </p:cNvPr>
          <p:cNvSpPr txBox="1">
            <a:spLocks/>
          </p:cNvSpPr>
          <p:nvPr/>
        </p:nvSpPr>
        <p:spPr>
          <a:xfrm>
            <a:off x="3691427" y="5273698"/>
            <a:ext cx="4823023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3200" b="1" i="0" u="none" strike="noStrike" cap="none">
                <a:solidFill>
                  <a:schemeClr val="accent4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Life Cycle Assessment Tool</a:t>
            </a:r>
          </a:p>
        </p:txBody>
      </p:sp>
      <p:pic>
        <p:nvPicPr>
          <p:cNvPr id="3" name="Picture 2" descr="A graph with a blue line&#10;&#10;Description automatically generated">
            <a:extLst>
              <a:ext uri="{FF2B5EF4-FFF2-40B4-BE49-F238E27FC236}">
                <a16:creationId xmlns:a16="http://schemas.microsoft.com/office/drawing/2014/main" id="{C6B286EF-FD12-7A9A-95F9-65880FFF96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35502" y="6934540"/>
            <a:ext cx="3510419" cy="279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6043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1392">
        <p159:morph option="byObject"/>
      </p:transition>
    </mc:Choice>
    <mc:Fallback xmlns="">
      <p:transition spd="slow" advTm="1392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22"/>
          <p:cNvSpPr txBox="1">
            <a:spLocks noGrp="1"/>
          </p:cNvSpPr>
          <p:nvPr>
            <p:ph type="title"/>
          </p:nvPr>
        </p:nvSpPr>
        <p:spPr>
          <a:xfrm>
            <a:off x="766937" y="-2059362"/>
            <a:ext cx="10658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Roads emit a lot of greenhouse gas</a:t>
            </a:r>
            <a:endParaRPr dirty="0"/>
          </a:p>
        </p:txBody>
      </p:sp>
      <p:sp>
        <p:nvSpPr>
          <p:cNvPr id="534" name="Google Shape;534;p22"/>
          <p:cNvSpPr txBox="1">
            <a:spLocks noGrp="1"/>
          </p:cNvSpPr>
          <p:nvPr>
            <p:ph type="subTitle" idx="2"/>
          </p:nvPr>
        </p:nvSpPr>
        <p:spPr>
          <a:xfrm>
            <a:off x="530200" y="-733639"/>
            <a:ext cx="3147300" cy="5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accent6"/>
                </a:solidFill>
              </a:rPr>
              <a:t>Construction</a:t>
            </a:r>
            <a:endParaRPr sz="2800" dirty="0">
              <a:solidFill>
                <a:schemeClr val="accent6"/>
              </a:solidFill>
            </a:endParaRPr>
          </a:p>
        </p:txBody>
      </p:sp>
      <p:sp>
        <p:nvSpPr>
          <p:cNvPr id="535" name="Google Shape;535;p22"/>
          <p:cNvSpPr txBox="1">
            <a:spLocks noGrp="1"/>
          </p:cNvSpPr>
          <p:nvPr>
            <p:ph type="subTitle" idx="4"/>
          </p:nvPr>
        </p:nvSpPr>
        <p:spPr>
          <a:xfrm>
            <a:off x="4231787" y="-733650"/>
            <a:ext cx="3728400" cy="5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accent6"/>
                </a:solidFill>
              </a:rPr>
              <a:t>Maintenance &amp; Repair</a:t>
            </a:r>
            <a:endParaRPr sz="2800" dirty="0">
              <a:solidFill>
                <a:schemeClr val="accent6"/>
              </a:solidFill>
            </a:endParaRPr>
          </a:p>
        </p:txBody>
      </p:sp>
      <p:sp>
        <p:nvSpPr>
          <p:cNvPr id="536" name="Google Shape;536;p22"/>
          <p:cNvSpPr txBox="1">
            <a:spLocks noGrp="1"/>
          </p:cNvSpPr>
          <p:nvPr>
            <p:ph type="subTitle" idx="6"/>
          </p:nvPr>
        </p:nvSpPr>
        <p:spPr>
          <a:xfrm>
            <a:off x="8514450" y="-733639"/>
            <a:ext cx="3147300" cy="588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Usage</a:t>
            </a:r>
            <a:endParaRPr sz="2800" dirty="0"/>
          </a:p>
        </p:txBody>
      </p:sp>
      <p:pic>
        <p:nvPicPr>
          <p:cNvPr id="537" name="Google Shape;53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598" y="-2838997"/>
            <a:ext cx="3460625" cy="23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8" name="Google Shape;538;p22"/>
          <p:cNvPicPr preferRelativeResize="0"/>
          <p:nvPr/>
        </p:nvPicPr>
        <p:blipFill rotWithShape="1">
          <a:blip r:embed="rId4">
            <a:alphaModFix/>
          </a:blip>
          <a:srcRect b="14471"/>
          <a:stretch/>
        </p:blipFill>
        <p:spPr>
          <a:xfrm>
            <a:off x="4292523" y="-2838997"/>
            <a:ext cx="3593075" cy="230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9" name="Google Shape;53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70773" y="-2838997"/>
            <a:ext cx="3460626" cy="2309842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Arrow: Down 4">
            <a:extLst>
              <a:ext uri="{FF2B5EF4-FFF2-40B4-BE49-F238E27FC236}">
                <a16:creationId xmlns:a16="http://schemas.microsoft.com/office/drawing/2014/main" id="{C150B64A-9FD3-535A-F941-F55C550F3758}"/>
              </a:ext>
            </a:extLst>
          </p:cNvPr>
          <p:cNvSpPr/>
          <p:nvPr/>
        </p:nvSpPr>
        <p:spPr>
          <a:xfrm>
            <a:off x="5870142" y="-311974"/>
            <a:ext cx="398033" cy="3991089"/>
          </a:xfrm>
          <a:prstGeom prst="down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0E0E581-6374-CFB4-BA74-906D0F566080}"/>
              </a:ext>
            </a:extLst>
          </p:cNvPr>
          <p:cNvSpPr/>
          <p:nvPr/>
        </p:nvSpPr>
        <p:spPr>
          <a:xfrm>
            <a:off x="1974811" y="62581"/>
            <a:ext cx="8208572" cy="227217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BF01C1B-C6B1-B42D-DEB6-CCB0E1896E06}"/>
              </a:ext>
            </a:extLst>
          </p:cNvPr>
          <p:cNvSpPr/>
          <p:nvPr/>
        </p:nvSpPr>
        <p:spPr>
          <a:xfrm>
            <a:off x="1974811" y="-311972"/>
            <a:ext cx="204396" cy="49485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7B125E-5C92-0B37-449F-133385F0E56E}"/>
              </a:ext>
            </a:extLst>
          </p:cNvPr>
          <p:cNvSpPr/>
          <p:nvPr/>
        </p:nvSpPr>
        <p:spPr>
          <a:xfrm>
            <a:off x="9959110" y="-311972"/>
            <a:ext cx="224273" cy="39534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red and blue object with a black background&#10;&#10;Description automatically generated">
            <a:extLst>
              <a:ext uri="{FF2B5EF4-FFF2-40B4-BE49-F238E27FC236}">
                <a16:creationId xmlns:a16="http://schemas.microsoft.com/office/drawing/2014/main" id="{9F1A0232-A981-8406-30AA-166B7365C01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5542" y="750998"/>
            <a:ext cx="1560916" cy="1398321"/>
          </a:xfrm>
          <a:prstGeom prst="rect">
            <a:avLst/>
          </a:prstGeom>
        </p:spPr>
      </p:pic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50CA3E41-2E83-1686-C3FF-BD7D0750EAF6}"/>
              </a:ext>
            </a:extLst>
          </p:cNvPr>
          <p:cNvSpPr/>
          <p:nvPr/>
        </p:nvSpPr>
        <p:spPr>
          <a:xfrm>
            <a:off x="3945289" y="2284769"/>
            <a:ext cx="4281544" cy="588900"/>
          </a:xfrm>
          <a:prstGeom prst="roundRect">
            <a:avLst/>
          </a:prstGeom>
          <a:solidFill>
            <a:schemeClr val="accent4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4"/>
              </a:solidFill>
              <a:highlight>
                <a:srgbClr val="00FF00"/>
              </a:highlight>
            </a:endParaRPr>
          </a:p>
        </p:txBody>
      </p:sp>
      <p:sp>
        <p:nvSpPr>
          <p:cNvPr id="23" name="Google Shape;535;p22">
            <a:extLst>
              <a:ext uri="{FF2B5EF4-FFF2-40B4-BE49-F238E27FC236}">
                <a16:creationId xmlns:a16="http://schemas.microsoft.com/office/drawing/2014/main" id="{90C25148-A287-E086-AD93-2ED23836B3C4}"/>
              </a:ext>
            </a:extLst>
          </p:cNvPr>
          <p:cNvSpPr txBox="1">
            <a:spLocks/>
          </p:cNvSpPr>
          <p:nvPr/>
        </p:nvSpPr>
        <p:spPr>
          <a:xfrm>
            <a:off x="3684488" y="2218526"/>
            <a:ext cx="4823023" cy="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3200" b="1" i="0" u="none" strike="noStrike" cap="none">
                <a:solidFill>
                  <a:schemeClr val="accent4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Didact Gothic"/>
              <a:buNone/>
              <a:defRPr sz="2800" b="0" i="0" u="none" strike="noStrike" cap="none">
                <a:solidFill>
                  <a:schemeClr val="dk2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/>
            <a:r>
              <a:rPr lang="en-US" sz="2800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Life Cycle Assessment Tool</a:t>
            </a:r>
          </a:p>
        </p:txBody>
      </p:sp>
      <p:pic>
        <p:nvPicPr>
          <p:cNvPr id="3" name="Picture 2" descr="A graph with a blue line&#10;&#10;Description automatically generated">
            <a:extLst>
              <a:ext uri="{FF2B5EF4-FFF2-40B4-BE49-F238E27FC236}">
                <a16:creationId xmlns:a16="http://schemas.microsoft.com/office/drawing/2014/main" id="{C6B286EF-FD12-7A9A-95F9-65880FFF96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40790" y="3886435"/>
            <a:ext cx="3510419" cy="279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4001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4" name="Google Shape;5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0313" y="1077211"/>
            <a:ext cx="3771374" cy="4703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713408" y="1082790"/>
            <a:ext cx="4334671" cy="4703574"/>
          </a:xfrm>
          <a:prstGeom prst="rect">
            <a:avLst/>
          </a:prstGeom>
          <a:noFill/>
          <a:ln>
            <a:noFill/>
          </a:ln>
        </p:spPr>
      </p:pic>
      <p:sp>
        <p:nvSpPr>
          <p:cNvPr id="546" name="Google Shape;546;p23"/>
          <p:cNvSpPr/>
          <p:nvPr/>
        </p:nvSpPr>
        <p:spPr>
          <a:xfrm>
            <a:off x="12272129" y="3035565"/>
            <a:ext cx="1274400" cy="798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4" name="Google Shape;54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7950" y="1077226"/>
            <a:ext cx="3771374" cy="4703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45" name="Google Shape;54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98479" y="1077225"/>
            <a:ext cx="4334671" cy="4703574"/>
          </a:xfrm>
          <a:prstGeom prst="rect">
            <a:avLst/>
          </a:prstGeom>
          <a:noFill/>
          <a:ln>
            <a:noFill/>
          </a:ln>
        </p:spPr>
      </p:pic>
      <p:sp>
        <p:nvSpPr>
          <p:cNvPr id="546" name="Google Shape;546;p23"/>
          <p:cNvSpPr/>
          <p:nvPr/>
        </p:nvSpPr>
        <p:spPr>
          <a:xfrm>
            <a:off x="5357200" y="3030000"/>
            <a:ext cx="1274400" cy="7980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chemeClr val="dk1"/>
              </a:highlight>
              <a:latin typeface="Didact Gothic"/>
              <a:ea typeface="Didact Gothic"/>
              <a:cs typeface="Didact Gothic"/>
              <a:sym typeface="Didact Gothic"/>
            </a:endParaRPr>
          </a:p>
        </p:txBody>
      </p:sp>
    </p:spTree>
    <p:extLst>
      <p:ext uri="{BB962C8B-B14F-4D97-AF65-F5344CB8AC3E}">
        <p14:creationId xmlns:p14="http://schemas.microsoft.com/office/powerpoint/2010/main" val="3238634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33"/>
          <p:cNvSpPr txBox="1">
            <a:spLocks noGrp="1"/>
          </p:cNvSpPr>
          <p:nvPr>
            <p:ph type="title" idx="4294967295"/>
          </p:nvPr>
        </p:nvSpPr>
        <p:spPr>
          <a:xfrm>
            <a:off x="0" y="0"/>
            <a:ext cx="8343900" cy="76358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Sample Procedure</a:t>
            </a:r>
            <a:endParaRPr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0AD4783-AFC7-6141-E50D-06803EEC1DA5}"/>
              </a:ext>
            </a:extLst>
          </p:cNvPr>
          <p:cNvGrpSpPr/>
          <p:nvPr/>
        </p:nvGrpSpPr>
        <p:grpSpPr>
          <a:xfrm>
            <a:off x="908418" y="1725064"/>
            <a:ext cx="3237901" cy="3777703"/>
            <a:chOff x="3704070" y="1692912"/>
            <a:chExt cx="3621887" cy="4010763"/>
          </a:xfrm>
        </p:grpSpPr>
        <p:pic>
          <p:nvPicPr>
            <p:cNvPr id="3" name="Picture 2" descr="A map of a state with cities&#10;&#10;Description automatically generated">
              <a:extLst>
                <a:ext uri="{FF2B5EF4-FFF2-40B4-BE49-F238E27FC236}">
                  <a16:creationId xmlns:a16="http://schemas.microsoft.com/office/drawing/2014/main" id="{AA663219-B808-398C-0BE4-F174B57CDB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04070" y="1692912"/>
              <a:ext cx="3621887" cy="4010763"/>
            </a:xfrm>
            <a:prstGeom prst="rect">
              <a:avLst/>
            </a:prstGeom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CDC3CB54-1EB0-72BC-7665-84E7E1BB12F7}"/>
                    </a:ext>
                  </a:extLst>
                </p14:cNvPr>
                <p14:cNvContentPartPr/>
                <p14:nvPr/>
              </p14:nvContentPartPr>
              <p14:xfrm>
                <a:off x="4001824" y="2345146"/>
                <a:ext cx="360" cy="1080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CDC3CB54-1EB0-72BC-7665-84E7E1BB12F7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965824" y="2306575"/>
                  <a:ext cx="72000" cy="87557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4" name="Arrow: Down 13">
            <a:extLst>
              <a:ext uri="{FF2B5EF4-FFF2-40B4-BE49-F238E27FC236}">
                <a16:creationId xmlns:a16="http://schemas.microsoft.com/office/drawing/2014/main" id="{19560FF6-0BB1-A446-9D89-4D399CB36FB9}"/>
              </a:ext>
            </a:extLst>
          </p:cNvPr>
          <p:cNvSpPr/>
          <p:nvPr/>
        </p:nvSpPr>
        <p:spPr>
          <a:xfrm rot="16200000">
            <a:off x="6161234" y="1598359"/>
            <a:ext cx="763498" cy="3438974"/>
          </a:xfrm>
          <a:prstGeom prst="down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oogle Shape;619;p33">
            <a:extLst>
              <a:ext uri="{FF2B5EF4-FFF2-40B4-BE49-F238E27FC236}">
                <a16:creationId xmlns:a16="http://schemas.microsoft.com/office/drawing/2014/main" id="{79E01C3C-55C7-8029-604A-E15A84C90C69}"/>
              </a:ext>
            </a:extLst>
          </p:cNvPr>
          <p:cNvSpPr txBox="1">
            <a:spLocks/>
          </p:cNvSpPr>
          <p:nvPr/>
        </p:nvSpPr>
        <p:spPr>
          <a:xfrm>
            <a:off x="2885732" y="2597215"/>
            <a:ext cx="1050094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9pPr>
          </a:lstStyle>
          <a:p>
            <a:pPr>
              <a:buSzPts val="990"/>
            </a:pPr>
            <a:r>
              <a:rPr lang="en-US" dirty="0"/>
              <a:t>20</a:t>
            </a:r>
          </a:p>
        </p:txBody>
      </p:sp>
      <p:pic>
        <p:nvPicPr>
          <p:cNvPr id="17" name="Picture 16" descr="A red location pin on a black background&#10;&#10;Description automatically generated">
            <a:extLst>
              <a:ext uri="{FF2B5EF4-FFF2-40B4-BE49-F238E27FC236}">
                <a16:creationId xmlns:a16="http://schemas.microsoft.com/office/drawing/2014/main" id="{D255A2E9-335E-9ADA-A288-CFCB749CA4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69205" y="2597215"/>
            <a:ext cx="943735" cy="943735"/>
          </a:xfrm>
          <a:prstGeom prst="rect">
            <a:avLst/>
          </a:prstGeom>
        </p:spPr>
      </p:pic>
      <p:pic>
        <p:nvPicPr>
          <p:cNvPr id="23" name="Picture 22" descr="A logo of a tool&#10;&#10;Description automatically generated">
            <a:extLst>
              <a:ext uri="{FF2B5EF4-FFF2-40B4-BE49-F238E27FC236}">
                <a16:creationId xmlns:a16="http://schemas.microsoft.com/office/drawing/2014/main" id="{81727EDD-B0FC-9001-0E84-5725575DE3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11228" y="2619232"/>
            <a:ext cx="1558806" cy="1644276"/>
          </a:xfrm>
          <a:prstGeom prst="rect">
            <a:avLst/>
          </a:prstGeom>
        </p:spPr>
      </p:pic>
      <p:pic>
        <p:nvPicPr>
          <p:cNvPr id="33" name="Picture 32" descr="A graph with a blue line&#10;&#10;Description automatically generated">
            <a:extLst>
              <a:ext uri="{FF2B5EF4-FFF2-40B4-BE49-F238E27FC236}">
                <a16:creationId xmlns:a16="http://schemas.microsoft.com/office/drawing/2014/main" id="{A1C45CED-7331-A312-A330-B2AF0F1DD21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2720" b="8766"/>
          <a:stretch/>
        </p:blipFill>
        <p:spPr>
          <a:xfrm>
            <a:off x="8784673" y="2136195"/>
            <a:ext cx="1806518" cy="1373685"/>
          </a:xfrm>
          <a:prstGeom prst="rect">
            <a:avLst/>
          </a:prstGeom>
        </p:spPr>
      </p:pic>
      <p:pic>
        <p:nvPicPr>
          <p:cNvPr id="35" name="Picture 34" descr="A graph of a graph&#10;&#10;Description automatically generated">
            <a:extLst>
              <a:ext uri="{FF2B5EF4-FFF2-40B4-BE49-F238E27FC236}">
                <a16:creationId xmlns:a16="http://schemas.microsoft.com/office/drawing/2014/main" id="{FF393EB0-A1B3-A45D-840D-48A296CA86A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2088" b="9502"/>
          <a:stretch/>
        </p:blipFill>
        <p:spPr>
          <a:xfrm>
            <a:off x="8784673" y="372266"/>
            <a:ext cx="1806518" cy="1352798"/>
          </a:xfrm>
          <a:prstGeom prst="rect">
            <a:avLst/>
          </a:prstGeom>
        </p:spPr>
      </p:pic>
      <p:pic>
        <p:nvPicPr>
          <p:cNvPr id="37" name="Picture 36" descr="A graph with a blue line&#10;&#10;Description automatically generated">
            <a:extLst>
              <a:ext uri="{FF2B5EF4-FFF2-40B4-BE49-F238E27FC236}">
                <a16:creationId xmlns:a16="http://schemas.microsoft.com/office/drawing/2014/main" id="{78C8AA4B-FCF5-D2DE-DD05-793BD73D9546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1723" b="9127"/>
          <a:stretch/>
        </p:blipFill>
        <p:spPr>
          <a:xfrm>
            <a:off x="8784672" y="3922056"/>
            <a:ext cx="1806519" cy="1352798"/>
          </a:xfrm>
          <a:prstGeom prst="rect">
            <a:avLst/>
          </a:prstGeom>
        </p:spPr>
      </p:pic>
      <p:sp>
        <p:nvSpPr>
          <p:cNvPr id="38" name="Flowchart: Connector 37">
            <a:extLst>
              <a:ext uri="{FF2B5EF4-FFF2-40B4-BE49-F238E27FC236}">
                <a16:creationId xmlns:a16="http://schemas.microsoft.com/office/drawing/2014/main" id="{51899AFB-9F88-75AC-0B2B-CFFB79A106CA}"/>
              </a:ext>
            </a:extLst>
          </p:cNvPr>
          <p:cNvSpPr/>
          <p:nvPr/>
        </p:nvSpPr>
        <p:spPr>
          <a:xfrm>
            <a:off x="9558454" y="5796367"/>
            <a:ext cx="259863" cy="250909"/>
          </a:xfrm>
          <a:prstGeom prst="flowChartConnector">
            <a:avLst/>
          </a:prstGeom>
          <a:solidFill>
            <a:schemeClr val="bg2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lowchart: Connector 38">
            <a:extLst>
              <a:ext uri="{FF2B5EF4-FFF2-40B4-BE49-F238E27FC236}">
                <a16:creationId xmlns:a16="http://schemas.microsoft.com/office/drawing/2014/main" id="{D4DC1ED1-1489-D9FB-AF07-C3A3EB119B7F}"/>
              </a:ext>
            </a:extLst>
          </p:cNvPr>
          <p:cNvSpPr/>
          <p:nvPr/>
        </p:nvSpPr>
        <p:spPr>
          <a:xfrm>
            <a:off x="9558454" y="6234825"/>
            <a:ext cx="259863" cy="250909"/>
          </a:xfrm>
          <a:prstGeom prst="flowChartConnector">
            <a:avLst/>
          </a:prstGeom>
          <a:solidFill>
            <a:schemeClr val="bg2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lowchart: Connector 39">
            <a:extLst>
              <a:ext uri="{FF2B5EF4-FFF2-40B4-BE49-F238E27FC236}">
                <a16:creationId xmlns:a16="http://schemas.microsoft.com/office/drawing/2014/main" id="{83D0ECD9-98DB-9218-1769-702C917293DF}"/>
              </a:ext>
            </a:extLst>
          </p:cNvPr>
          <p:cNvSpPr/>
          <p:nvPr/>
        </p:nvSpPr>
        <p:spPr>
          <a:xfrm>
            <a:off x="9558454" y="6656528"/>
            <a:ext cx="259863" cy="250909"/>
          </a:xfrm>
          <a:prstGeom prst="flowChartConnector">
            <a:avLst/>
          </a:prstGeom>
          <a:solidFill>
            <a:schemeClr val="bg2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Google Shape;619;p33">
            <a:extLst>
              <a:ext uri="{FF2B5EF4-FFF2-40B4-BE49-F238E27FC236}">
                <a16:creationId xmlns:a16="http://schemas.microsoft.com/office/drawing/2014/main" id="{797138F1-EF74-FB0A-E10D-966602472EEB}"/>
              </a:ext>
            </a:extLst>
          </p:cNvPr>
          <p:cNvSpPr txBox="1">
            <a:spLocks/>
          </p:cNvSpPr>
          <p:nvPr/>
        </p:nvSpPr>
        <p:spPr>
          <a:xfrm>
            <a:off x="9032384" y="1634948"/>
            <a:ext cx="1558807" cy="512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9pPr>
          </a:lstStyle>
          <a:p>
            <a:pPr>
              <a:buSzPts val="990"/>
            </a:pPr>
            <a:r>
              <a:rPr lang="en-US" sz="2000" dirty="0"/>
              <a:t>06-0501</a:t>
            </a:r>
          </a:p>
        </p:txBody>
      </p:sp>
      <p:sp>
        <p:nvSpPr>
          <p:cNvPr id="43" name="Google Shape;619;p33">
            <a:extLst>
              <a:ext uri="{FF2B5EF4-FFF2-40B4-BE49-F238E27FC236}">
                <a16:creationId xmlns:a16="http://schemas.microsoft.com/office/drawing/2014/main" id="{A6957D96-F51E-7DA2-3BA7-0B22FEFF3B92}"/>
              </a:ext>
            </a:extLst>
          </p:cNvPr>
          <p:cNvSpPr txBox="1">
            <a:spLocks/>
          </p:cNvSpPr>
          <p:nvPr/>
        </p:nvSpPr>
        <p:spPr>
          <a:xfrm>
            <a:off x="9038913" y="3441370"/>
            <a:ext cx="1558807" cy="512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9pPr>
          </a:lstStyle>
          <a:p>
            <a:pPr>
              <a:buSzPts val="990"/>
            </a:pPr>
            <a:r>
              <a:rPr lang="en-US" sz="2000" dirty="0"/>
              <a:t>06-3024</a:t>
            </a:r>
          </a:p>
        </p:txBody>
      </p:sp>
      <p:sp>
        <p:nvSpPr>
          <p:cNvPr id="44" name="Google Shape;619;p33">
            <a:extLst>
              <a:ext uri="{FF2B5EF4-FFF2-40B4-BE49-F238E27FC236}">
                <a16:creationId xmlns:a16="http://schemas.microsoft.com/office/drawing/2014/main" id="{606682EA-94A8-607E-BA22-E23CF83B2F4C}"/>
              </a:ext>
            </a:extLst>
          </p:cNvPr>
          <p:cNvSpPr txBox="1">
            <a:spLocks/>
          </p:cNvSpPr>
          <p:nvPr/>
        </p:nvSpPr>
        <p:spPr>
          <a:xfrm>
            <a:off x="9038913" y="5242721"/>
            <a:ext cx="1558807" cy="512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9pPr>
          </a:lstStyle>
          <a:p>
            <a:pPr>
              <a:buSzPts val="990"/>
            </a:pPr>
            <a:r>
              <a:rPr lang="en-US" sz="2000" dirty="0"/>
              <a:t>06-9048</a:t>
            </a:r>
          </a:p>
        </p:txBody>
      </p:sp>
      <p:sp>
        <p:nvSpPr>
          <p:cNvPr id="45" name="Arrow: Down 44">
            <a:extLst>
              <a:ext uri="{FF2B5EF4-FFF2-40B4-BE49-F238E27FC236}">
                <a16:creationId xmlns:a16="http://schemas.microsoft.com/office/drawing/2014/main" id="{9C3A7EEA-735B-BDB2-D411-720C146767EC}"/>
              </a:ext>
            </a:extLst>
          </p:cNvPr>
          <p:cNvSpPr/>
          <p:nvPr/>
        </p:nvSpPr>
        <p:spPr>
          <a:xfrm rot="16200000">
            <a:off x="11730040" y="2363563"/>
            <a:ext cx="763498" cy="1806518"/>
          </a:xfrm>
          <a:prstGeom prst="down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Flowchart: Connector 45">
            <a:extLst>
              <a:ext uri="{FF2B5EF4-FFF2-40B4-BE49-F238E27FC236}">
                <a16:creationId xmlns:a16="http://schemas.microsoft.com/office/drawing/2014/main" id="{98DCB81C-2237-DC5C-F2C4-9C558B809BBB}"/>
              </a:ext>
            </a:extLst>
          </p:cNvPr>
          <p:cNvSpPr/>
          <p:nvPr/>
        </p:nvSpPr>
        <p:spPr>
          <a:xfrm>
            <a:off x="10338944" y="2040577"/>
            <a:ext cx="420414" cy="420414"/>
          </a:xfrm>
          <a:prstGeom prst="flowChartConnector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47" name="Flowchart: Connector 46">
            <a:extLst>
              <a:ext uri="{FF2B5EF4-FFF2-40B4-BE49-F238E27FC236}">
                <a16:creationId xmlns:a16="http://schemas.microsoft.com/office/drawing/2014/main" id="{E9D69D1A-89B0-B467-CB24-BAAFBEA6C8CC}"/>
              </a:ext>
            </a:extLst>
          </p:cNvPr>
          <p:cNvSpPr/>
          <p:nvPr/>
        </p:nvSpPr>
        <p:spPr>
          <a:xfrm>
            <a:off x="10298520" y="413400"/>
            <a:ext cx="420414" cy="420414"/>
          </a:xfrm>
          <a:prstGeom prst="flowChartConnector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48" name="Flowchart: Connector 47">
            <a:extLst>
              <a:ext uri="{FF2B5EF4-FFF2-40B4-BE49-F238E27FC236}">
                <a16:creationId xmlns:a16="http://schemas.microsoft.com/office/drawing/2014/main" id="{0E50FA66-0829-FF59-97B5-C83FED548A46}"/>
              </a:ext>
            </a:extLst>
          </p:cNvPr>
          <p:cNvSpPr/>
          <p:nvPr/>
        </p:nvSpPr>
        <p:spPr>
          <a:xfrm>
            <a:off x="10338944" y="3823805"/>
            <a:ext cx="420414" cy="420414"/>
          </a:xfrm>
          <a:prstGeom prst="flowChartConnector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pic>
        <p:nvPicPr>
          <p:cNvPr id="50" name="Picture 49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4D6201BC-FB5F-5BE6-9E8F-B6CAF3B9BBE7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6207" b="7359"/>
          <a:stretch/>
        </p:blipFill>
        <p:spPr>
          <a:xfrm>
            <a:off x="17482245" y="216335"/>
            <a:ext cx="3585131" cy="6378976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47" grpId="0" animBg="1"/>
      <p:bldP spid="4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33"/>
          <p:cNvSpPr txBox="1">
            <a:spLocks noGrp="1"/>
          </p:cNvSpPr>
          <p:nvPr>
            <p:ph type="title" idx="4294967295"/>
          </p:nvPr>
        </p:nvSpPr>
        <p:spPr>
          <a:xfrm>
            <a:off x="-13166534" y="23177"/>
            <a:ext cx="8343900" cy="76358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dirty="0"/>
              <a:t>Sample Procedure</a:t>
            </a:r>
            <a:endParaRPr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0AD4783-AFC7-6141-E50D-06803EEC1DA5}"/>
              </a:ext>
            </a:extLst>
          </p:cNvPr>
          <p:cNvGrpSpPr/>
          <p:nvPr/>
        </p:nvGrpSpPr>
        <p:grpSpPr>
          <a:xfrm>
            <a:off x="-12303860" y="1401148"/>
            <a:ext cx="3237901" cy="3777703"/>
            <a:chOff x="3704070" y="1692912"/>
            <a:chExt cx="3621887" cy="4010763"/>
          </a:xfrm>
        </p:grpSpPr>
        <p:pic>
          <p:nvPicPr>
            <p:cNvPr id="3" name="Picture 2" descr="A map of a state with cities&#10;&#10;Description automatically generated">
              <a:extLst>
                <a:ext uri="{FF2B5EF4-FFF2-40B4-BE49-F238E27FC236}">
                  <a16:creationId xmlns:a16="http://schemas.microsoft.com/office/drawing/2014/main" id="{AA663219-B808-398C-0BE4-F174B57CDB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04070" y="1692912"/>
              <a:ext cx="3621887" cy="4010763"/>
            </a:xfrm>
            <a:prstGeom prst="rect">
              <a:avLst/>
            </a:prstGeom>
          </p:spPr>
        </p:pic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8" name="Ink 7">
                  <a:extLst>
                    <a:ext uri="{FF2B5EF4-FFF2-40B4-BE49-F238E27FC236}">
                      <a16:creationId xmlns:a16="http://schemas.microsoft.com/office/drawing/2014/main" id="{CDC3CB54-1EB0-72BC-7665-84E7E1BB12F7}"/>
                    </a:ext>
                  </a:extLst>
                </p14:cNvPr>
                <p14:cNvContentPartPr/>
                <p14:nvPr/>
              </p14:nvContentPartPr>
              <p14:xfrm>
                <a:off x="4001824" y="2345146"/>
                <a:ext cx="360" cy="10800"/>
              </p14:xfrm>
            </p:contentPart>
          </mc:Choice>
          <mc:Fallback xmlns="">
            <p:pic>
              <p:nvPicPr>
                <p:cNvPr id="8" name="Ink 7">
                  <a:extLst>
                    <a:ext uri="{FF2B5EF4-FFF2-40B4-BE49-F238E27FC236}">
                      <a16:creationId xmlns:a16="http://schemas.microsoft.com/office/drawing/2014/main" id="{CDC3CB54-1EB0-72BC-7665-84E7E1BB12F7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965824" y="2306575"/>
                  <a:ext cx="72000" cy="87557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10" name="Google Shape;605;p31">
            <a:extLst>
              <a:ext uri="{FF2B5EF4-FFF2-40B4-BE49-F238E27FC236}">
                <a16:creationId xmlns:a16="http://schemas.microsoft.com/office/drawing/2014/main" id="{362E5E07-4E11-F7F1-162C-6B6EEEF1D57E}"/>
              </a:ext>
            </a:extLst>
          </p:cNvPr>
          <p:cNvSpPr txBox="1">
            <a:spLocks/>
          </p:cNvSpPr>
          <p:nvPr/>
        </p:nvSpPr>
        <p:spPr>
          <a:xfrm>
            <a:off x="-12895247" y="5298031"/>
            <a:ext cx="4656083" cy="64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600" b="1" dirty="0">
                <a:solidFill>
                  <a:schemeClr val="accent6"/>
                </a:solidFill>
                <a:latin typeface="Didact Gothic" panose="00000500000000000000" pitchFamily="2" charset="0"/>
              </a:rPr>
              <a:t>ROAD TEST SAMPLE DATASET</a:t>
            </a:r>
          </a:p>
        </p:txBody>
      </p:sp>
      <p:sp>
        <p:nvSpPr>
          <p:cNvPr id="11" name="Google Shape;606;p31">
            <a:extLst>
              <a:ext uri="{FF2B5EF4-FFF2-40B4-BE49-F238E27FC236}">
                <a16:creationId xmlns:a16="http://schemas.microsoft.com/office/drawing/2014/main" id="{7C58D251-653F-5656-51E1-187A973AFCDD}"/>
              </a:ext>
            </a:extLst>
          </p:cNvPr>
          <p:cNvSpPr txBox="1">
            <a:spLocks/>
          </p:cNvSpPr>
          <p:nvPr/>
        </p:nvSpPr>
        <p:spPr>
          <a:xfrm>
            <a:off x="-12391483" y="5985997"/>
            <a:ext cx="4129875" cy="89518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60000"/>
              </a:lnSpc>
              <a:spcAft>
                <a:spcPts val="1200"/>
              </a:spcAft>
            </a:pPr>
            <a:r>
              <a:rPr lang="en-US" sz="1900" dirty="0">
                <a:solidFill>
                  <a:schemeClr val="bg2"/>
                </a:solidFill>
                <a:latin typeface="Didact Gothic" panose="00000500000000000000" pitchFamily="2" charset="0"/>
              </a:rPr>
              <a:t>- California</a:t>
            </a:r>
          </a:p>
          <a:p>
            <a:pPr>
              <a:lnSpc>
                <a:spcPct val="60000"/>
              </a:lnSpc>
              <a:spcAft>
                <a:spcPts val="1200"/>
              </a:spcAft>
            </a:pPr>
            <a:r>
              <a:rPr lang="en-US" sz="1900" dirty="0">
                <a:solidFill>
                  <a:schemeClr val="bg2"/>
                </a:solidFill>
                <a:latin typeface="Didact Gothic" panose="00000500000000000000" pitchFamily="2" charset="0"/>
              </a:rPr>
              <a:t>- Rural Major Arterial/Interstate </a:t>
            </a: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19560FF6-0BB1-A446-9D89-4D399CB36FB9}"/>
              </a:ext>
            </a:extLst>
          </p:cNvPr>
          <p:cNvSpPr/>
          <p:nvPr/>
        </p:nvSpPr>
        <p:spPr>
          <a:xfrm rot="16200000">
            <a:off x="-7005300" y="1621536"/>
            <a:ext cx="763498" cy="3438974"/>
          </a:xfrm>
          <a:prstGeom prst="down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oogle Shape;619;p33">
            <a:extLst>
              <a:ext uri="{FF2B5EF4-FFF2-40B4-BE49-F238E27FC236}">
                <a16:creationId xmlns:a16="http://schemas.microsoft.com/office/drawing/2014/main" id="{79E01C3C-55C7-8029-604A-E15A84C90C69}"/>
              </a:ext>
            </a:extLst>
          </p:cNvPr>
          <p:cNvSpPr txBox="1">
            <a:spLocks/>
          </p:cNvSpPr>
          <p:nvPr/>
        </p:nvSpPr>
        <p:spPr>
          <a:xfrm>
            <a:off x="-10326546" y="2273299"/>
            <a:ext cx="1050094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9pPr>
          </a:lstStyle>
          <a:p>
            <a:pPr>
              <a:buSzPts val="990"/>
            </a:pPr>
            <a:r>
              <a:rPr lang="en-US" dirty="0"/>
              <a:t>20</a:t>
            </a:r>
          </a:p>
        </p:txBody>
      </p:sp>
      <p:pic>
        <p:nvPicPr>
          <p:cNvPr id="17" name="Picture 16" descr="A red location pin on a black background&#10;&#10;Description automatically generated">
            <a:extLst>
              <a:ext uri="{FF2B5EF4-FFF2-40B4-BE49-F238E27FC236}">
                <a16:creationId xmlns:a16="http://schemas.microsoft.com/office/drawing/2014/main" id="{D255A2E9-335E-9ADA-A288-CFCB749CA4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9643073" y="2273299"/>
            <a:ext cx="943735" cy="943735"/>
          </a:xfrm>
          <a:prstGeom prst="rect">
            <a:avLst/>
          </a:prstGeom>
        </p:spPr>
      </p:pic>
      <p:pic>
        <p:nvPicPr>
          <p:cNvPr id="23" name="Picture 22" descr="A logo of a tool&#10;&#10;Description automatically generated">
            <a:extLst>
              <a:ext uri="{FF2B5EF4-FFF2-40B4-BE49-F238E27FC236}">
                <a16:creationId xmlns:a16="http://schemas.microsoft.com/office/drawing/2014/main" id="{81727EDD-B0FC-9001-0E84-5725575DE3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7355306" y="2642409"/>
            <a:ext cx="1558806" cy="1644276"/>
          </a:xfrm>
          <a:prstGeom prst="rect">
            <a:avLst/>
          </a:prstGeom>
        </p:spPr>
      </p:pic>
      <p:pic>
        <p:nvPicPr>
          <p:cNvPr id="33" name="Picture 32" descr="A graph with a blue line&#10;&#10;Description automatically generated">
            <a:extLst>
              <a:ext uri="{FF2B5EF4-FFF2-40B4-BE49-F238E27FC236}">
                <a16:creationId xmlns:a16="http://schemas.microsoft.com/office/drawing/2014/main" id="{A1C45CED-7331-A312-A330-B2AF0F1DD218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2720" b="8766"/>
          <a:stretch/>
        </p:blipFill>
        <p:spPr>
          <a:xfrm>
            <a:off x="-4381861" y="2159372"/>
            <a:ext cx="1806518" cy="1373685"/>
          </a:xfrm>
          <a:prstGeom prst="rect">
            <a:avLst/>
          </a:prstGeom>
        </p:spPr>
      </p:pic>
      <p:pic>
        <p:nvPicPr>
          <p:cNvPr id="35" name="Picture 34" descr="A graph of a graph&#10;&#10;Description automatically generated">
            <a:extLst>
              <a:ext uri="{FF2B5EF4-FFF2-40B4-BE49-F238E27FC236}">
                <a16:creationId xmlns:a16="http://schemas.microsoft.com/office/drawing/2014/main" id="{FF393EB0-A1B3-A45D-840D-48A296CA86A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2088" b="9502"/>
          <a:stretch/>
        </p:blipFill>
        <p:spPr>
          <a:xfrm>
            <a:off x="-4381861" y="395443"/>
            <a:ext cx="1806518" cy="1352798"/>
          </a:xfrm>
          <a:prstGeom prst="rect">
            <a:avLst/>
          </a:prstGeom>
        </p:spPr>
      </p:pic>
      <p:pic>
        <p:nvPicPr>
          <p:cNvPr id="37" name="Picture 36" descr="A graph with a blue line&#10;&#10;Description automatically generated">
            <a:extLst>
              <a:ext uri="{FF2B5EF4-FFF2-40B4-BE49-F238E27FC236}">
                <a16:creationId xmlns:a16="http://schemas.microsoft.com/office/drawing/2014/main" id="{78C8AA4B-FCF5-D2DE-DD05-793BD73D9546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11723" b="9127"/>
          <a:stretch/>
        </p:blipFill>
        <p:spPr>
          <a:xfrm>
            <a:off x="-4381862" y="3945233"/>
            <a:ext cx="1806519" cy="1352798"/>
          </a:xfrm>
          <a:prstGeom prst="rect">
            <a:avLst/>
          </a:prstGeom>
        </p:spPr>
      </p:pic>
      <p:sp>
        <p:nvSpPr>
          <p:cNvPr id="38" name="Flowchart: Connector 37">
            <a:extLst>
              <a:ext uri="{FF2B5EF4-FFF2-40B4-BE49-F238E27FC236}">
                <a16:creationId xmlns:a16="http://schemas.microsoft.com/office/drawing/2014/main" id="{51899AFB-9F88-75AC-0B2B-CFFB79A106CA}"/>
              </a:ext>
            </a:extLst>
          </p:cNvPr>
          <p:cNvSpPr/>
          <p:nvPr/>
        </p:nvSpPr>
        <p:spPr>
          <a:xfrm>
            <a:off x="-3608080" y="5819544"/>
            <a:ext cx="259863" cy="250909"/>
          </a:xfrm>
          <a:prstGeom prst="flowChartConnector">
            <a:avLst/>
          </a:prstGeom>
          <a:solidFill>
            <a:schemeClr val="bg2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lowchart: Connector 38">
            <a:extLst>
              <a:ext uri="{FF2B5EF4-FFF2-40B4-BE49-F238E27FC236}">
                <a16:creationId xmlns:a16="http://schemas.microsoft.com/office/drawing/2014/main" id="{D4DC1ED1-1489-D9FB-AF07-C3A3EB119B7F}"/>
              </a:ext>
            </a:extLst>
          </p:cNvPr>
          <p:cNvSpPr/>
          <p:nvPr/>
        </p:nvSpPr>
        <p:spPr>
          <a:xfrm>
            <a:off x="-3608080" y="6258002"/>
            <a:ext cx="259863" cy="250909"/>
          </a:xfrm>
          <a:prstGeom prst="flowChartConnector">
            <a:avLst/>
          </a:prstGeom>
          <a:solidFill>
            <a:schemeClr val="bg2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lowchart: Connector 39">
            <a:extLst>
              <a:ext uri="{FF2B5EF4-FFF2-40B4-BE49-F238E27FC236}">
                <a16:creationId xmlns:a16="http://schemas.microsoft.com/office/drawing/2014/main" id="{83D0ECD9-98DB-9218-1769-702C917293DF}"/>
              </a:ext>
            </a:extLst>
          </p:cNvPr>
          <p:cNvSpPr/>
          <p:nvPr/>
        </p:nvSpPr>
        <p:spPr>
          <a:xfrm>
            <a:off x="-3608080" y="6679705"/>
            <a:ext cx="259863" cy="250909"/>
          </a:xfrm>
          <a:prstGeom prst="flowChartConnector">
            <a:avLst/>
          </a:prstGeom>
          <a:solidFill>
            <a:schemeClr val="bg2">
              <a:lumMod val="9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Google Shape;619;p33">
            <a:extLst>
              <a:ext uri="{FF2B5EF4-FFF2-40B4-BE49-F238E27FC236}">
                <a16:creationId xmlns:a16="http://schemas.microsoft.com/office/drawing/2014/main" id="{797138F1-EF74-FB0A-E10D-966602472EEB}"/>
              </a:ext>
            </a:extLst>
          </p:cNvPr>
          <p:cNvSpPr txBox="1">
            <a:spLocks/>
          </p:cNvSpPr>
          <p:nvPr/>
        </p:nvSpPr>
        <p:spPr>
          <a:xfrm>
            <a:off x="-4134150" y="1658125"/>
            <a:ext cx="1558807" cy="512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9pPr>
          </a:lstStyle>
          <a:p>
            <a:pPr>
              <a:buSzPts val="990"/>
            </a:pPr>
            <a:r>
              <a:rPr lang="en-US" sz="2000" dirty="0"/>
              <a:t>06-0501</a:t>
            </a:r>
          </a:p>
        </p:txBody>
      </p:sp>
      <p:sp>
        <p:nvSpPr>
          <p:cNvPr id="43" name="Google Shape;619;p33">
            <a:extLst>
              <a:ext uri="{FF2B5EF4-FFF2-40B4-BE49-F238E27FC236}">
                <a16:creationId xmlns:a16="http://schemas.microsoft.com/office/drawing/2014/main" id="{A6957D96-F51E-7DA2-3BA7-0B22FEFF3B92}"/>
              </a:ext>
            </a:extLst>
          </p:cNvPr>
          <p:cNvSpPr txBox="1">
            <a:spLocks/>
          </p:cNvSpPr>
          <p:nvPr/>
        </p:nvSpPr>
        <p:spPr>
          <a:xfrm>
            <a:off x="-4127621" y="3464547"/>
            <a:ext cx="1558807" cy="512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9pPr>
          </a:lstStyle>
          <a:p>
            <a:pPr>
              <a:buSzPts val="990"/>
            </a:pPr>
            <a:r>
              <a:rPr lang="en-US" sz="2000" dirty="0"/>
              <a:t>06-3024</a:t>
            </a:r>
          </a:p>
        </p:txBody>
      </p:sp>
      <p:sp>
        <p:nvSpPr>
          <p:cNvPr id="44" name="Google Shape;619;p33">
            <a:extLst>
              <a:ext uri="{FF2B5EF4-FFF2-40B4-BE49-F238E27FC236}">
                <a16:creationId xmlns:a16="http://schemas.microsoft.com/office/drawing/2014/main" id="{606682EA-94A8-607E-BA22-E23CF83B2F4C}"/>
              </a:ext>
            </a:extLst>
          </p:cNvPr>
          <p:cNvSpPr txBox="1">
            <a:spLocks/>
          </p:cNvSpPr>
          <p:nvPr/>
        </p:nvSpPr>
        <p:spPr>
          <a:xfrm>
            <a:off x="-4127621" y="5265898"/>
            <a:ext cx="1558807" cy="512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DM Sans Black"/>
              <a:buNone/>
              <a:defRPr sz="4500" b="0" i="0" u="none" strike="noStrike" cap="none">
                <a:solidFill>
                  <a:schemeClr val="dk1"/>
                </a:solidFill>
                <a:latin typeface="DM Sans Black"/>
                <a:ea typeface="DM Sans Black"/>
                <a:cs typeface="DM Sans Black"/>
                <a:sym typeface="DM Sans Black"/>
              </a:defRPr>
            </a:lvl9pPr>
          </a:lstStyle>
          <a:p>
            <a:pPr>
              <a:buSzPts val="990"/>
            </a:pPr>
            <a:r>
              <a:rPr lang="en-US" sz="2000" dirty="0"/>
              <a:t>06-9048</a:t>
            </a:r>
          </a:p>
        </p:txBody>
      </p:sp>
      <p:sp>
        <p:nvSpPr>
          <p:cNvPr id="2" name="Flowchart: Connector 1">
            <a:extLst>
              <a:ext uri="{FF2B5EF4-FFF2-40B4-BE49-F238E27FC236}">
                <a16:creationId xmlns:a16="http://schemas.microsoft.com/office/drawing/2014/main" id="{DB81B050-0F2F-90A6-859A-60F10FD866C6}"/>
              </a:ext>
            </a:extLst>
          </p:cNvPr>
          <p:cNvSpPr/>
          <p:nvPr/>
        </p:nvSpPr>
        <p:spPr>
          <a:xfrm>
            <a:off x="-2804896" y="2015482"/>
            <a:ext cx="420414" cy="420414"/>
          </a:xfrm>
          <a:prstGeom prst="flowChartConnector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06393A25-5881-8459-3E30-B1C84F247A3D}"/>
              </a:ext>
            </a:extLst>
          </p:cNvPr>
          <p:cNvSpPr/>
          <p:nvPr/>
        </p:nvSpPr>
        <p:spPr>
          <a:xfrm>
            <a:off x="-2845320" y="388305"/>
            <a:ext cx="420414" cy="420414"/>
          </a:xfrm>
          <a:prstGeom prst="flowChartConnector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B1380FA9-5076-26BE-84C4-F42E6164F988}"/>
              </a:ext>
            </a:extLst>
          </p:cNvPr>
          <p:cNvSpPr/>
          <p:nvPr/>
        </p:nvSpPr>
        <p:spPr>
          <a:xfrm>
            <a:off x="-2804896" y="3798710"/>
            <a:ext cx="420414" cy="420414"/>
          </a:xfrm>
          <a:prstGeom prst="flowChartConnector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85C64027-BE63-7C4E-3859-2E02CCAF8516}"/>
              </a:ext>
            </a:extLst>
          </p:cNvPr>
          <p:cNvSpPr/>
          <p:nvPr/>
        </p:nvSpPr>
        <p:spPr>
          <a:xfrm rot="16200000">
            <a:off x="-1429965" y="2386740"/>
            <a:ext cx="763498" cy="1806518"/>
          </a:xfrm>
          <a:prstGeom prst="down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graph of a graph&#10;&#10;Description automatically generated with medium confidence">
            <a:extLst>
              <a:ext uri="{FF2B5EF4-FFF2-40B4-BE49-F238E27FC236}">
                <a16:creationId xmlns:a16="http://schemas.microsoft.com/office/drawing/2014/main" id="{5479F74E-2B98-5AB0-E684-8CAABFE63352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6207" b="7359"/>
          <a:stretch/>
        </p:blipFill>
        <p:spPr>
          <a:xfrm>
            <a:off x="4303434" y="239512"/>
            <a:ext cx="3585131" cy="637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4792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SlidesMania Template">
  <a:themeElements>
    <a:clrScheme name="Simple Light">
      <a:dk1>
        <a:srgbClr val="F0F3BD"/>
      </a:dk1>
      <a:lt1>
        <a:srgbClr val="054D69"/>
      </a:lt1>
      <a:dk2>
        <a:srgbClr val="FFFFFF"/>
      </a:dk2>
      <a:lt2>
        <a:srgbClr val="EEEEEE"/>
      </a:lt2>
      <a:accent1>
        <a:srgbClr val="05668D"/>
      </a:accent1>
      <a:accent2>
        <a:srgbClr val="028090"/>
      </a:accent2>
      <a:accent3>
        <a:srgbClr val="00A896"/>
      </a:accent3>
      <a:accent4>
        <a:srgbClr val="02C39A"/>
      </a:accent4>
      <a:accent5>
        <a:srgbClr val="F0F3BD"/>
      </a:accent5>
      <a:accent6>
        <a:srgbClr val="79DBAC"/>
      </a:accent6>
      <a:hlink>
        <a:srgbClr val="F3F89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5721</TotalTime>
  <Words>391</Words>
  <Application>Microsoft Office PowerPoint</Application>
  <PresentationFormat>Widescreen</PresentationFormat>
  <Paragraphs>57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DM Sans</vt:lpstr>
      <vt:lpstr>DM Sans Black</vt:lpstr>
      <vt:lpstr>Calibri</vt:lpstr>
      <vt:lpstr>Didact Gothic</vt:lpstr>
      <vt:lpstr>Arial</vt:lpstr>
      <vt:lpstr>SlidesMania Template</vt:lpstr>
      <vt:lpstr>Using Life Cycle Assessment of pavement to quantify GHG emissions</vt:lpstr>
      <vt:lpstr>PowerPoint Presentation</vt:lpstr>
      <vt:lpstr>Roads emit a lot of greenhouse gas</vt:lpstr>
      <vt:lpstr>Roads emit a lot of greenhouse gas</vt:lpstr>
      <vt:lpstr>Roads emit a lot of greenhouse gas</vt:lpstr>
      <vt:lpstr>PowerPoint Presentation</vt:lpstr>
      <vt:lpstr>PowerPoint Presentation</vt:lpstr>
      <vt:lpstr>Sample Procedure</vt:lpstr>
      <vt:lpstr>Sample Procedure</vt:lpstr>
      <vt:lpstr>Sample Procedure</vt:lpstr>
      <vt:lpstr>PowerPoint Presentation</vt:lpstr>
      <vt:lpstr>PowerPoint Presentation</vt:lpstr>
      <vt:lpstr>PowerPoint Presentation</vt:lpstr>
      <vt:lpstr>Any Questions?  Thank you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Life Cycle Assessment of pavement to quantifying GHG emissions</dc:title>
  <cp:lastModifiedBy>Maeve Chen</cp:lastModifiedBy>
  <cp:revision>5</cp:revision>
  <dcterms:modified xsi:type="dcterms:W3CDTF">2024-02-01T16:31:57Z</dcterms:modified>
</cp:coreProperties>
</file>